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4" r:id="rId1"/>
    <p:sldMasterId id="2147483748" r:id="rId2"/>
  </p:sldMasterIdLst>
  <p:notesMasterIdLst>
    <p:notesMasterId r:id="rId38"/>
  </p:notesMasterIdLst>
  <p:handoutMasterIdLst>
    <p:handoutMasterId r:id="rId39"/>
  </p:handoutMasterIdLst>
  <p:sldIdLst>
    <p:sldId id="316" r:id="rId3"/>
    <p:sldId id="256" r:id="rId4"/>
    <p:sldId id="265" r:id="rId5"/>
    <p:sldId id="267" r:id="rId6"/>
    <p:sldId id="268" r:id="rId7"/>
    <p:sldId id="266" r:id="rId8"/>
    <p:sldId id="258" r:id="rId9"/>
    <p:sldId id="257" r:id="rId10"/>
    <p:sldId id="259" r:id="rId11"/>
    <p:sldId id="291" r:id="rId12"/>
    <p:sldId id="276" r:id="rId13"/>
    <p:sldId id="260" r:id="rId14"/>
    <p:sldId id="261" r:id="rId15"/>
    <p:sldId id="313" r:id="rId16"/>
    <p:sldId id="301" r:id="rId17"/>
    <p:sldId id="302" r:id="rId18"/>
    <p:sldId id="263" r:id="rId19"/>
    <p:sldId id="273" r:id="rId20"/>
    <p:sldId id="274" r:id="rId21"/>
    <p:sldId id="293" r:id="rId22"/>
    <p:sldId id="290" r:id="rId23"/>
    <p:sldId id="269" r:id="rId24"/>
    <p:sldId id="300" r:id="rId25"/>
    <p:sldId id="315" r:id="rId26"/>
    <p:sldId id="272" r:id="rId27"/>
    <p:sldId id="292" r:id="rId28"/>
    <p:sldId id="296" r:id="rId29"/>
    <p:sldId id="298" r:id="rId30"/>
    <p:sldId id="297" r:id="rId31"/>
    <p:sldId id="305" r:id="rId32"/>
    <p:sldId id="299" r:id="rId33"/>
    <p:sldId id="270" r:id="rId34"/>
    <p:sldId id="308" r:id="rId35"/>
    <p:sldId id="283" r:id="rId36"/>
    <p:sldId id="314" r:id="rId37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75CBAD2A-D8D0-46FC-8CC2-BDFD6676A244}" v="284" dt="2025-03-04T00:29:04.018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799B23B-EC83-4686-B30A-512413B5E67A}" styleName="Light Style 3 - Accent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90" d="100"/>
          <a:sy n="90" d="100"/>
        </p:scale>
        <p:origin x="1234" y="67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handoutMaster" Target="handoutMasters/handoutMaster1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theme" Target="theme/theme1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presProps" Target="presProps.xml"/><Relationship Id="rId45" Type="http://schemas.microsoft.com/office/2015/10/relationships/revisionInfo" Target="revisionInfo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microsoft.com/office/2016/11/relationships/changesInfo" Target="changesInfos/changesInfo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tableStyles" Target="tableStyles.xml"/><Relationship Id="rId8" Type="http://schemas.openxmlformats.org/officeDocument/2006/relationships/slide" Target="slides/slide6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notesMaster" Target="notesMasters/notesMaster1.xml"/><Relationship Id="rId20" Type="http://schemas.openxmlformats.org/officeDocument/2006/relationships/slide" Target="slides/slide18.xml"/><Relationship Id="rId41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Julie Brown" userId="S::julie.brown@cobbk12.org::707c3c1b-4bfd-40c6-99bb-bcecfe5f314f" providerId="AD" clId="Web-{5CC87151-7DC4-A41B-1F09-CFE96441CBD4}"/>
    <pc:docChg chg="modSld">
      <pc:chgData name="Julie Brown" userId="S::julie.brown@cobbk12.org::707c3c1b-4bfd-40c6-99bb-bcecfe5f314f" providerId="AD" clId="Web-{5CC87151-7DC4-A41B-1F09-CFE96441CBD4}" dt="2025-02-28T14:48:49.681" v="1" actId="20577"/>
      <pc:docMkLst>
        <pc:docMk/>
      </pc:docMkLst>
      <pc:sldChg chg="modSp">
        <pc:chgData name="Julie Brown" userId="S::julie.brown@cobbk12.org::707c3c1b-4bfd-40c6-99bb-bcecfe5f314f" providerId="AD" clId="Web-{5CC87151-7DC4-A41B-1F09-CFE96441CBD4}" dt="2025-02-28T14:48:49.681" v="1" actId="20577"/>
        <pc:sldMkLst>
          <pc:docMk/>
          <pc:sldMk cId="2247700978" sldId="296"/>
        </pc:sldMkLst>
        <pc:spChg chg="mod">
          <ac:chgData name="Julie Brown" userId="S::julie.brown@cobbk12.org::707c3c1b-4bfd-40c6-99bb-bcecfe5f314f" providerId="AD" clId="Web-{5CC87151-7DC4-A41B-1F09-CFE96441CBD4}" dt="2025-02-28T14:48:49.681" v="1" actId="20577"/>
          <ac:spMkLst>
            <pc:docMk/>
            <pc:sldMk cId="2247700978" sldId="296"/>
            <ac:spMk id="3" creationId="{4817859D-B5CA-48A5-878D-6A6D0BC088FF}"/>
          </ac:spMkLst>
        </pc:spChg>
      </pc:sldChg>
    </pc:docChg>
  </pc:docChgLst>
  <pc:docChgLst>
    <pc:chgData name="Stephanie Santoro" userId="e71d9675-3a8e-41c8-9599-f8e43be32b75" providerId="ADAL" clId="{75CBAD2A-D8D0-46FC-8CC2-BDFD6676A244}"/>
    <pc:docChg chg="undo custSel addSld modSld sldOrd">
      <pc:chgData name="Stephanie Santoro" userId="e71d9675-3a8e-41c8-9599-f8e43be32b75" providerId="ADAL" clId="{75CBAD2A-D8D0-46FC-8CC2-BDFD6676A244}" dt="2025-03-04T00:29:26.963" v="644"/>
      <pc:docMkLst>
        <pc:docMk/>
      </pc:docMkLst>
      <pc:sldChg chg="modSp mod">
        <pc:chgData name="Stephanie Santoro" userId="e71d9675-3a8e-41c8-9599-f8e43be32b75" providerId="ADAL" clId="{75CBAD2A-D8D0-46FC-8CC2-BDFD6676A244}" dt="2025-02-28T13:46:09.180" v="1" actId="20577"/>
        <pc:sldMkLst>
          <pc:docMk/>
          <pc:sldMk cId="282018082" sldId="256"/>
        </pc:sldMkLst>
        <pc:spChg chg="mod">
          <ac:chgData name="Stephanie Santoro" userId="e71d9675-3a8e-41c8-9599-f8e43be32b75" providerId="ADAL" clId="{75CBAD2A-D8D0-46FC-8CC2-BDFD6676A244}" dt="2025-02-28T13:46:09.180" v="1" actId="20577"/>
          <ac:spMkLst>
            <pc:docMk/>
            <pc:sldMk cId="282018082" sldId="256"/>
            <ac:spMk id="3" creationId="{00000000-0000-0000-0000-000000000000}"/>
          </ac:spMkLst>
        </pc:spChg>
      </pc:sldChg>
      <pc:sldChg chg="addSp delSp modSp mod">
        <pc:chgData name="Stephanie Santoro" userId="e71d9675-3a8e-41c8-9599-f8e43be32b75" providerId="ADAL" clId="{75CBAD2A-D8D0-46FC-8CC2-BDFD6676A244}" dt="2025-02-28T13:51:34.293" v="9" actId="14100"/>
        <pc:sldMkLst>
          <pc:docMk/>
          <pc:sldMk cId="3858042145" sldId="257"/>
        </pc:sldMkLst>
        <pc:graphicFrameChg chg="del modGraphic">
          <ac:chgData name="Stephanie Santoro" userId="e71d9675-3a8e-41c8-9599-f8e43be32b75" providerId="ADAL" clId="{75CBAD2A-D8D0-46FC-8CC2-BDFD6676A244}" dt="2025-02-28T13:51:14.566" v="6" actId="478"/>
          <ac:graphicFrameMkLst>
            <pc:docMk/>
            <pc:sldMk cId="3858042145" sldId="257"/>
            <ac:graphicFrameMk id="2" creationId="{6777DF12-640C-40A5-AA69-CB32125DFF0D}"/>
          </ac:graphicFrameMkLst>
        </pc:graphicFrameChg>
        <pc:picChg chg="add mod">
          <ac:chgData name="Stephanie Santoro" userId="e71d9675-3a8e-41c8-9599-f8e43be32b75" providerId="ADAL" clId="{75CBAD2A-D8D0-46FC-8CC2-BDFD6676A244}" dt="2025-02-28T13:51:34.293" v="9" actId="14100"/>
          <ac:picMkLst>
            <pc:docMk/>
            <pc:sldMk cId="3858042145" sldId="257"/>
            <ac:picMk id="10" creationId="{23802704-F88B-EA3A-7BF7-5DC2D93E6CB2}"/>
          </ac:picMkLst>
        </pc:picChg>
      </pc:sldChg>
      <pc:sldChg chg="modSp mod">
        <pc:chgData name="Stephanie Santoro" userId="e71d9675-3a8e-41c8-9599-f8e43be32b75" providerId="ADAL" clId="{75CBAD2A-D8D0-46FC-8CC2-BDFD6676A244}" dt="2025-02-28T20:04:32.615" v="276" actId="13926"/>
        <pc:sldMkLst>
          <pc:docMk/>
          <pc:sldMk cId="2651356917" sldId="258"/>
        </pc:sldMkLst>
        <pc:spChg chg="mod">
          <ac:chgData name="Stephanie Santoro" userId="e71d9675-3a8e-41c8-9599-f8e43be32b75" providerId="ADAL" clId="{75CBAD2A-D8D0-46FC-8CC2-BDFD6676A244}" dt="2025-02-28T20:04:32.615" v="276" actId="13926"/>
          <ac:spMkLst>
            <pc:docMk/>
            <pc:sldMk cId="2651356917" sldId="258"/>
            <ac:spMk id="3" creationId="{00000000-0000-0000-0000-000000000000}"/>
          </ac:spMkLst>
        </pc:spChg>
        <pc:spChg chg="mod">
          <ac:chgData name="Stephanie Santoro" userId="e71d9675-3a8e-41c8-9599-f8e43be32b75" providerId="ADAL" clId="{75CBAD2A-D8D0-46FC-8CC2-BDFD6676A244}" dt="2025-02-28T13:51:59.010" v="33" actId="20577"/>
          <ac:spMkLst>
            <pc:docMk/>
            <pc:sldMk cId="2651356917" sldId="258"/>
            <ac:spMk id="22" creationId="{00000000-0000-0000-0000-000000000000}"/>
          </ac:spMkLst>
        </pc:spChg>
        <pc:spChg chg="mod">
          <ac:chgData name="Stephanie Santoro" userId="e71d9675-3a8e-41c8-9599-f8e43be32b75" providerId="ADAL" clId="{75CBAD2A-D8D0-46FC-8CC2-BDFD6676A244}" dt="2025-02-28T14:15:00.575" v="228" actId="255"/>
          <ac:spMkLst>
            <pc:docMk/>
            <pc:sldMk cId="2651356917" sldId="258"/>
            <ac:spMk id="23" creationId="{00000000-0000-0000-0000-000000000000}"/>
          </ac:spMkLst>
        </pc:spChg>
      </pc:sldChg>
      <pc:sldChg chg="modSp mod">
        <pc:chgData name="Stephanie Santoro" userId="e71d9675-3a8e-41c8-9599-f8e43be32b75" providerId="ADAL" clId="{75CBAD2A-D8D0-46FC-8CC2-BDFD6676A244}" dt="2025-02-28T20:07:26.482" v="321" actId="20577"/>
        <pc:sldMkLst>
          <pc:docMk/>
          <pc:sldMk cId="2075441214" sldId="259"/>
        </pc:sldMkLst>
        <pc:spChg chg="mod">
          <ac:chgData name="Stephanie Santoro" userId="e71d9675-3a8e-41c8-9599-f8e43be32b75" providerId="ADAL" clId="{75CBAD2A-D8D0-46FC-8CC2-BDFD6676A244}" dt="2025-02-28T20:07:26.482" v="321" actId="20577"/>
          <ac:spMkLst>
            <pc:docMk/>
            <pc:sldMk cId="2075441214" sldId="259"/>
            <ac:spMk id="2" creationId="{00000000-0000-0000-0000-000000000000}"/>
          </ac:spMkLst>
        </pc:spChg>
        <pc:spChg chg="mod">
          <ac:chgData name="Stephanie Santoro" userId="e71d9675-3a8e-41c8-9599-f8e43be32b75" providerId="ADAL" clId="{75CBAD2A-D8D0-46FC-8CC2-BDFD6676A244}" dt="2025-02-28T20:07:04.178" v="281" actId="115"/>
          <ac:spMkLst>
            <pc:docMk/>
            <pc:sldMk cId="2075441214" sldId="259"/>
            <ac:spMk id="4" creationId="{00000000-0000-0000-0000-000000000000}"/>
          </ac:spMkLst>
        </pc:spChg>
      </pc:sldChg>
      <pc:sldChg chg="addSp delSp modSp mod">
        <pc:chgData name="Stephanie Santoro" userId="e71d9675-3a8e-41c8-9599-f8e43be32b75" providerId="ADAL" clId="{75CBAD2A-D8D0-46FC-8CC2-BDFD6676A244}" dt="2025-02-28T14:25:18.316" v="235" actId="1076"/>
        <pc:sldMkLst>
          <pc:docMk/>
          <pc:sldMk cId="1869847449" sldId="260"/>
        </pc:sldMkLst>
        <pc:graphicFrameChg chg="del modGraphic">
          <ac:chgData name="Stephanie Santoro" userId="e71d9675-3a8e-41c8-9599-f8e43be32b75" providerId="ADAL" clId="{75CBAD2A-D8D0-46FC-8CC2-BDFD6676A244}" dt="2025-02-28T14:25:07.772" v="230" actId="478"/>
          <ac:graphicFrameMkLst>
            <pc:docMk/>
            <pc:sldMk cId="1869847449" sldId="260"/>
            <ac:graphicFrameMk id="2" creationId="{34E69BD3-17E4-4730-A94D-BD0374D95ED0}"/>
          </ac:graphicFrameMkLst>
        </pc:graphicFrameChg>
        <pc:picChg chg="add mod">
          <ac:chgData name="Stephanie Santoro" userId="e71d9675-3a8e-41c8-9599-f8e43be32b75" providerId="ADAL" clId="{75CBAD2A-D8D0-46FC-8CC2-BDFD6676A244}" dt="2025-02-28T14:25:18.316" v="235" actId="1076"/>
          <ac:picMkLst>
            <pc:docMk/>
            <pc:sldMk cId="1869847449" sldId="260"/>
            <ac:picMk id="8" creationId="{76B659A1-7A0E-9A94-FD4E-0FA4E0BB5A6C}"/>
          </ac:picMkLst>
        </pc:picChg>
      </pc:sldChg>
      <pc:sldChg chg="modSp mod">
        <pc:chgData name="Stephanie Santoro" userId="e71d9675-3a8e-41c8-9599-f8e43be32b75" providerId="ADAL" clId="{75CBAD2A-D8D0-46FC-8CC2-BDFD6676A244}" dt="2025-02-28T20:02:56.687" v="238"/>
        <pc:sldMkLst>
          <pc:docMk/>
          <pc:sldMk cId="2482779337" sldId="263"/>
        </pc:sldMkLst>
        <pc:graphicFrameChg chg="mod modGraphic">
          <ac:chgData name="Stephanie Santoro" userId="e71d9675-3a8e-41c8-9599-f8e43be32b75" providerId="ADAL" clId="{75CBAD2A-D8D0-46FC-8CC2-BDFD6676A244}" dt="2025-02-28T20:02:56.687" v="238"/>
          <ac:graphicFrameMkLst>
            <pc:docMk/>
            <pc:sldMk cId="2482779337" sldId="263"/>
            <ac:graphicFrameMk id="2" creationId="{4C458CC8-1287-4C44-96BC-B3C6CCBD07E2}"/>
          </ac:graphicFrameMkLst>
        </pc:graphicFrameChg>
      </pc:sldChg>
      <pc:sldChg chg="modSp mod">
        <pc:chgData name="Stephanie Santoro" userId="e71d9675-3a8e-41c8-9599-f8e43be32b75" providerId="ADAL" clId="{75CBAD2A-D8D0-46FC-8CC2-BDFD6676A244}" dt="2025-02-28T20:04:16.172" v="275" actId="13926"/>
        <pc:sldMkLst>
          <pc:docMk/>
          <pc:sldMk cId="2742493966" sldId="266"/>
        </pc:sldMkLst>
        <pc:graphicFrameChg chg="modGraphic">
          <ac:chgData name="Stephanie Santoro" userId="e71d9675-3a8e-41c8-9599-f8e43be32b75" providerId="ADAL" clId="{75CBAD2A-D8D0-46FC-8CC2-BDFD6676A244}" dt="2025-02-28T20:04:16.172" v="275" actId="13926"/>
          <ac:graphicFrameMkLst>
            <pc:docMk/>
            <pc:sldMk cId="2742493966" sldId="266"/>
            <ac:graphicFrameMk id="2" creationId="{00000000-0000-0000-0000-000000000000}"/>
          </ac:graphicFrameMkLst>
        </pc:graphicFrameChg>
      </pc:sldChg>
      <pc:sldChg chg="modSp mod">
        <pc:chgData name="Stephanie Santoro" userId="e71d9675-3a8e-41c8-9599-f8e43be32b75" providerId="ADAL" clId="{75CBAD2A-D8D0-46FC-8CC2-BDFD6676A244}" dt="2025-02-28T20:18:13.916" v="506" actId="20577"/>
        <pc:sldMkLst>
          <pc:docMk/>
          <pc:sldMk cId="2632842608" sldId="269"/>
        </pc:sldMkLst>
        <pc:spChg chg="mod">
          <ac:chgData name="Stephanie Santoro" userId="e71d9675-3a8e-41c8-9599-f8e43be32b75" providerId="ADAL" clId="{75CBAD2A-D8D0-46FC-8CC2-BDFD6676A244}" dt="2025-02-28T20:18:13.916" v="506" actId="20577"/>
          <ac:spMkLst>
            <pc:docMk/>
            <pc:sldMk cId="2632842608" sldId="269"/>
            <ac:spMk id="11" creationId="{00000000-0000-0000-0000-000000000000}"/>
          </ac:spMkLst>
        </pc:spChg>
      </pc:sldChg>
      <pc:sldChg chg="modSp mod ord">
        <pc:chgData name="Stephanie Santoro" userId="e71d9675-3a8e-41c8-9599-f8e43be32b75" providerId="ADAL" clId="{75CBAD2A-D8D0-46FC-8CC2-BDFD6676A244}" dt="2025-02-28T20:22:11.253" v="554" actId="20577"/>
        <pc:sldMkLst>
          <pc:docMk/>
          <pc:sldMk cId="1109643360" sldId="272"/>
        </pc:sldMkLst>
        <pc:spChg chg="mod">
          <ac:chgData name="Stephanie Santoro" userId="e71d9675-3a8e-41c8-9599-f8e43be32b75" providerId="ADAL" clId="{75CBAD2A-D8D0-46FC-8CC2-BDFD6676A244}" dt="2025-02-28T20:22:11.253" v="554" actId="20577"/>
          <ac:spMkLst>
            <pc:docMk/>
            <pc:sldMk cId="1109643360" sldId="272"/>
            <ac:spMk id="5" creationId="{00000000-0000-0000-0000-000000000000}"/>
          </ac:spMkLst>
        </pc:spChg>
      </pc:sldChg>
      <pc:sldChg chg="modSp">
        <pc:chgData name="Stephanie Santoro" userId="e71d9675-3a8e-41c8-9599-f8e43be32b75" providerId="ADAL" clId="{75CBAD2A-D8D0-46FC-8CC2-BDFD6676A244}" dt="2025-02-28T20:17:34.446" v="503" actId="20577"/>
        <pc:sldMkLst>
          <pc:docMk/>
          <pc:sldMk cId="98850340" sldId="290"/>
        </pc:sldMkLst>
        <pc:graphicFrameChg chg="mod">
          <ac:chgData name="Stephanie Santoro" userId="e71d9675-3a8e-41c8-9599-f8e43be32b75" providerId="ADAL" clId="{75CBAD2A-D8D0-46FC-8CC2-BDFD6676A244}" dt="2025-02-28T20:17:34.446" v="503" actId="20577"/>
          <ac:graphicFrameMkLst>
            <pc:docMk/>
            <pc:sldMk cId="98850340" sldId="290"/>
            <ac:graphicFrameMk id="17" creationId="{7E6CC340-A6D9-49B2-94E5-7E48052899FD}"/>
          </ac:graphicFrameMkLst>
        </pc:graphicFrameChg>
      </pc:sldChg>
      <pc:sldChg chg="modSp mod">
        <pc:chgData name="Stephanie Santoro" userId="e71d9675-3a8e-41c8-9599-f8e43be32b75" providerId="ADAL" clId="{75CBAD2A-D8D0-46FC-8CC2-BDFD6676A244}" dt="2025-02-28T20:09:20.160" v="323" actId="26606"/>
        <pc:sldMkLst>
          <pc:docMk/>
          <pc:sldMk cId="2711431971" sldId="291"/>
        </pc:sldMkLst>
        <pc:graphicFrameChg chg="mod modGraphic">
          <ac:chgData name="Stephanie Santoro" userId="e71d9675-3a8e-41c8-9599-f8e43be32b75" providerId="ADAL" clId="{75CBAD2A-D8D0-46FC-8CC2-BDFD6676A244}" dt="2025-02-28T20:09:20.160" v="323" actId="26606"/>
          <ac:graphicFrameMkLst>
            <pc:docMk/>
            <pc:sldMk cId="2711431971" sldId="291"/>
            <ac:graphicFrameMk id="7" creationId="{B6CFAFEB-33A0-4297-824C-79567BF72184}"/>
          </ac:graphicFrameMkLst>
        </pc:graphicFrameChg>
      </pc:sldChg>
      <pc:sldChg chg="modSp mod">
        <pc:chgData name="Stephanie Santoro" userId="e71d9675-3a8e-41c8-9599-f8e43be32b75" providerId="ADAL" clId="{75CBAD2A-D8D0-46FC-8CC2-BDFD6676A244}" dt="2025-02-28T20:18:23.456" v="512" actId="20577"/>
        <pc:sldMkLst>
          <pc:docMk/>
          <pc:sldMk cId="1987761574" sldId="300"/>
        </pc:sldMkLst>
        <pc:spChg chg="mod">
          <ac:chgData name="Stephanie Santoro" userId="e71d9675-3a8e-41c8-9599-f8e43be32b75" providerId="ADAL" clId="{75CBAD2A-D8D0-46FC-8CC2-BDFD6676A244}" dt="2025-02-28T20:18:23.456" v="512" actId="20577"/>
          <ac:spMkLst>
            <pc:docMk/>
            <pc:sldMk cId="1987761574" sldId="300"/>
            <ac:spMk id="11" creationId="{00000000-0000-0000-0000-000000000000}"/>
          </ac:spMkLst>
        </pc:spChg>
      </pc:sldChg>
      <pc:sldChg chg="modSp mod">
        <pc:chgData name="Stephanie Santoro" userId="e71d9675-3a8e-41c8-9599-f8e43be32b75" providerId="ADAL" clId="{75CBAD2A-D8D0-46FC-8CC2-BDFD6676A244}" dt="2025-02-28T14:10:29.997" v="189" actId="6549"/>
        <pc:sldMkLst>
          <pc:docMk/>
          <pc:sldMk cId="2591673161" sldId="313"/>
        </pc:sldMkLst>
        <pc:graphicFrameChg chg="modGraphic">
          <ac:chgData name="Stephanie Santoro" userId="e71d9675-3a8e-41c8-9599-f8e43be32b75" providerId="ADAL" clId="{75CBAD2A-D8D0-46FC-8CC2-BDFD6676A244}" dt="2025-02-28T14:10:29.997" v="189" actId="6549"/>
          <ac:graphicFrameMkLst>
            <pc:docMk/>
            <pc:sldMk cId="2591673161" sldId="313"/>
            <ac:graphicFrameMk id="4" creationId="{8F9D0B58-11C7-439C-8F52-28C1D094D3D3}"/>
          </ac:graphicFrameMkLst>
        </pc:graphicFrameChg>
      </pc:sldChg>
      <pc:sldChg chg="modSp add mod">
        <pc:chgData name="Stephanie Santoro" userId="e71d9675-3a8e-41c8-9599-f8e43be32b75" providerId="ADAL" clId="{75CBAD2A-D8D0-46FC-8CC2-BDFD6676A244}" dt="2025-02-28T20:22:07.577" v="552" actId="20577"/>
        <pc:sldMkLst>
          <pc:docMk/>
          <pc:sldMk cId="3411370844" sldId="315"/>
        </pc:sldMkLst>
        <pc:spChg chg="mod">
          <ac:chgData name="Stephanie Santoro" userId="e71d9675-3a8e-41c8-9599-f8e43be32b75" providerId="ADAL" clId="{75CBAD2A-D8D0-46FC-8CC2-BDFD6676A244}" dt="2025-02-28T20:22:07.577" v="552" actId="20577"/>
          <ac:spMkLst>
            <pc:docMk/>
            <pc:sldMk cId="3411370844" sldId="315"/>
            <ac:spMk id="5" creationId="{00000000-0000-0000-0000-000000000000}"/>
          </ac:spMkLst>
        </pc:spChg>
      </pc:sldChg>
      <pc:sldChg chg="addSp delSp modSp new mod ord setBg">
        <pc:chgData name="Stephanie Santoro" userId="e71d9675-3a8e-41c8-9599-f8e43be32b75" providerId="ADAL" clId="{75CBAD2A-D8D0-46FC-8CC2-BDFD6676A244}" dt="2025-03-04T00:29:26.963" v="644"/>
        <pc:sldMkLst>
          <pc:docMk/>
          <pc:sldMk cId="4211841166" sldId="316"/>
        </pc:sldMkLst>
        <pc:spChg chg="mod">
          <ac:chgData name="Stephanie Santoro" userId="e71d9675-3a8e-41c8-9599-f8e43be32b75" providerId="ADAL" clId="{75CBAD2A-D8D0-46FC-8CC2-BDFD6676A244}" dt="2025-03-04T00:29:22.563" v="642" actId="20577"/>
          <ac:spMkLst>
            <pc:docMk/>
            <pc:sldMk cId="4211841166" sldId="316"/>
            <ac:spMk id="2" creationId="{D5593F14-C39F-CCC8-D265-EFADBF8B9E90}"/>
          </ac:spMkLst>
        </pc:spChg>
        <pc:spChg chg="del">
          <ac:chgData name="Stephanie Santoro" userId="e71d9675-3a8e-41c8-9599-f8e43be32b75" providerId="ADAL" clId="{75CBAD2A-D8D0-46FC-8CC2-BDFD6676A244}" dt="2025-03-04T00:28:28.790" v="577" actId="22"/>
          <ac:spMkLst>
            <pc:docMk/>
            <pc:sldMk cId="4211841166" sldId="316"/>
            <ac:spMk id="3" creationId="{6E93CB78-85F2-D09D-7B9C-2F045506CE34}"/>
          </ac:spMkLst>
        </pc:spChg>
        <pc:spChg chg="add del">
          <ac:chgData name="Stephanie Santoro" userId="e71d9675-3a8e-41c8-9599-f8e43be32b75" providerId="ADAL" clId="{75CBAD2A-D8D0-46FC-8CC2-BDFD6676A244}" dt="2025-03-04T00:28:44.649" v="579" actId="26606"/>
          <ac:spMkLst>
            <pc:docMk/>
            <pc:sldMk cId="4211841166" sldId="316"/>
            <ac:spMk id="9" creationId="{0F98AF7E-8C32-BE85-9313-9E8651C483BC}"/>
          </ac:spMkLst>
        </pc:spChg>
        <pc:spChg chg="add del">
          <ac:chgData name="Stephanie Santoro" userId="e71d9675-3a8e-41c8-9599-f8e43be32b75" providerId="ADAL" clId="{75CBAD2A-D8D0-46FC-8CC2-BDFD6676A244}" dt="2025-03-04T00:28:44.649" v="579" actId="26606"/>
          <ac:spMkLst>
            <pc:docMk/>
            <pc:sldMk cId="4211841166" sldId="316"/>
            <ac:spMk id="12" creationId="{4FAE1107-CEC3-4041-8BAA-CDB6F6759B35}"/>
          </ac:spMkLst>
        </pc:spChg>
        <pc:spChg chg="add">
          <ac:chgData name="Stephanie Santoro" userId="e71d9675-3a8e-41c8-9599-f8e43be32b75" providerId="ADAL" clId="{75CBAD2A-D8D0-46FC-8CC2-BDFD6676A244}" dt="2025-03-04T00:28:44.649" v="580" actId="26606"/>
          <ac:spMkLst>
            <pc:docMk/>
            <pc:sldMk cId="4211841166" sldId="316"/>
            <ac:spMk id="17" creationId="{CBDDD243-ED5F-4896-B18B-ABCF4B7E12C9}"/>
          </ac:spMkLst>
        </pc:spChg>
        <pc:spChg chg="add">
          <ac:chgData name="Stephanie Santoro" userId="e71d9675-3a8e-41c8-9599-f8e43be32b75" providerId="ADAL" clId="{75CBAD2A-D8D0-46FC-8CC2-BDFD6676A244}" dt="2025-03-04T00:28:44.649" v="580" actId="26606"/>
          <ac:spMkLst>
            <pc:docMk/>
            <pc:sldMk cId="4211841166" sldId="316"/>
            <ac:spMk id="18" creationId="{319E6BB3-DF2B-4751-97C5-B3DB949AED9A}"/>
          </ac:spMkLst>
        </pc:spChg>
        <pc:spChg chg="add mod">
          <ac:chgData name="Stephanie Santoro" userId="e71d9675-3a8e-41c8-9599-f8e43be32b75" providerId="ADAL" clId="{75CBAD2A-D8D0-46FC-8CC2-BDFD6676A244}" dt="2025-03-04T00:29:19.147" v="636" actId="5793"/>
          <ac:spMkLst>
            <pc:docMk/>
            <pc:sldMk cId="4211841166" sldId="316"/>
            <ac:spMk id="19" creationId="{7A51E683-67F9-3680-D7CE-B575AA25A9FA}"/>
          </ac:spMkLst>
        </pc:spChg>
        <pc:picChg chg="add mod ord">
          <ac:chgData name="Stephanie Santoro" userId="e71d9675-3a8e-41c8-9599-f8e43be32b75" providerId="ADAL" clId="{75CBAD2A-D8D0-46FC-8CC2-BDFD6676A244}" dt="2025-03-04T00:28:44.649" v="580" actId="26606"/>
          <ac:picMkLst>
            <pc:docMk/>
            <pc:sldMk cId="4211841166" sldId="316"/>
            <ac:picMk id="5" creationId="{180F076A-E3A8-49D6-148A-A9D2A23EBB4E}"/>
          </ac:picMkLst>
        </pc:picChg>
        <pc:cxnChg chg="add del">
          <ac:chgData name="Stephanie Santoro" userId="e71d9675-3a8e-41c8-9599-f8e43be32b75" providerId="ADAL" clId="{75CBAD2A-D8D0-46FC-8CC2-BDFD6676A244}" dt="2025-03-04T00:28:44.649" v="579" actId="26606"/>
          <ac:cxnSpMkLst>
            <pc:docMk/>
            <pc:sldMk cId="4211841166" sldId="316"/>
            <ac:cxnSpMk id="14" creationId="{1AEA88FB-F5DD-45CE-AAE1-7B33D0ABDD25}"/>
          </ac:cxnSpMkLst>
        </pc:cxnChg>
        <pc:cxnChg chg="add">
          <ac:chgData name="Stephanie Santoro" userId="e71d9675-3a8e-41c8-9599-f8e43be32b75" providerId="ADAL" clId="{75CBAD2A-D8D0-46FC-8CC2-BDFD6676A244}" dt="2025-03-04T00:28:44.649" v="580" actId="26606"/>
          <ac:cxnSpMkLst>
            <pc:docMk/>
            <pc:sldMk cId="4211841166" sldId="316"/>
            <ac:cxnSpMk id="16" creationId="{A61721DD-D110-44EE-82A7-D56AB687E614}"/>
          </ac:cxnSpMkLst>
        </pc:cxnChg>
      </pc:sldChg>
    </pc:docChg>
  </pc:docChgLst>
  <pc:docChgLst>
    <pc:chgData name="Julie Brown" userId="S::julie.brown@cobbk12.org::707c3c1b-4bfd-40c6-99bb-bcecfe5f314f" providerId="AD" clId="Web-{77F1E41E-B979-3D21-F23F-5960166E4DBA}"/>
    <pc:docChg chg="addSld delSld modSld">
      <pc:chgData name="Julie Brown" userId="S::julie.brown@cobbk12.org::707c3c1b-4bfd-40c6-99bb-bcecfe5f314f" providerId="AD" clId="Web-{77F1E41E-B979-3D21-F23F-5960166E4DBA}" dt="2025-02-28T15:21:36.542" v="281"/>
      <pc:docMkLst>
        <pc:docMk/>
      </pc:docMkLst>
      <pc:sldChg chg="modSp">
        <pc:chgData name="Julie Brown" userId="S::julie.brown@cobbk12.org::707c3c1b-4bfd-40c6-99bb-bcecfe5f314f" providerId="AD" clId="Web-{77F1E41E-B979-3D21-F23F-5960166E4DBA}" dt="2025-02-28T15:19:49.512" v="271" actId="20577"/>
        <pc:sldMkLst>
          <pc:docMk/>
          <pc:sldMk cId="4027331598" sldId="283"/>
        </pc:sldMkLst>
        <pc:spChg chg="mod">
          <ac:chgData name="Julie Brown" userId="S::julie.brown@cobbk12.org::707c3c1b-4bfd-40c6-99bb-bcecfe5f314f" providerId="AD" clId="Web-{77F1E41E-B979-3D21-F23F-5960166E4DBA}" dt="2025-02-28T15:19:49.512" v="271" actId="20577"/>
          <ac:spMkLst>
            <pc:docMk/>
            <pc:sldMk cId="4027331598" sldId="283"/>
            <ac:spMk id="2" creationId="{00000000-0000-0000-0000-000000000000}"/>
          </ac:spMkLst>
        </pc:spChg>
      </pc:sldChg>
      <pc:sldChg chg="modSp">
        <pc:chgData name="Julie Brown" userId="S::julie.brown@cobbk12.org::707c3c1b-4bfd-40c6-99bb-bcecfe5f314f" providerId="AD" clId="Web-{77F1E41E-B979-3D21-F23F-5960166E4DBA}" dt="2025-02-28T15:01:59.097" v="53" actId="20577"/>
        <pc:sldMkLst>
          <pc:docMk/>
          <pc:sldMk cId="2247700978" sldId="296"/>
        </pc:sldMkLst>
        <pc:spChg chg="mod">
          <ac:chgData name="Julie Brown" userId="S::julie.brown@cobbk12.org::707c3c1b-4bfd-40c6-99bb-bcecfe5f314f" providerId="AD" clId="Web-{77F1E41E-B979-3D21-F23F-5960166E4DBA}" dt="2025-02-28T15:01:59.097" v="53" actId="20577"/>
          <ac:spMkLst>
            <pc:docMk/>
            <pc:sldMk cId="2247700978" sldId="296"/>
            <ac:spMk id="3" creationId="{4817859D-B5CA-48A5-878D-6A6D0BC088FF}"/>
          </ac:spMkLst>
        </pc:spChg>
      </pc:sldChg>
      <pc:sldChg chg="modSp">
        <pc:chgData name="Julie Brown" userId="S::julie.brown@cobbk12.org::707c3c1b-4bfd-40c6-99bb-bcecfe5f314f" providerId="AD" clId="Web-{77F1E41E-B979-3D21-F23F-5960166E4DBA}" dt="2025-02-28T15:05:44.673" v="127" actId="1076"/>
        <pc:sldMkLst>
          <pc:docMk/>
          <pc:sldMk cId="4120411448" sldId="297"/>
        </pc:sldMkLst>
        <pc:spChg chg="mod">
          <ac:chgData name="Julie Brown" userId="S::julie.brown@cobbk12.org::707c3c1b-4bfd-40c6-99bb-bcecfe5f314f" providerId="AD" clId="Web-{77F1E41E-B979-3D21-F23F-5960166E4DBA}" dt="2025-02-28T15:05:44.673" v="127" actId="1076"/>
          <ac:spMkLst>
            <pc:docMk/>
            <pc:sldMk cId="4120411448" sldId="297"/>
            <ac:spMk id="3" creationId="{72445C04-FF99-45E9-99AE-AF8C794292D7}"/>
          </ac:spMkLst>
        </pc:spChg>
      </pc:sldChg>
      <pc:sldChg chg="modSp">
        <pc:chgData name="Julie Brown" userId="S::julie.brown@cobbk12.org::707c3c1b-4bfd-40c6-99bb-bcecfe5f314f" providerId="AD" clId="Web-{77F1E41E-B979-3D21-F23F-5960166E4DBA}" dt="2025-02-28T15:03:49.612" v="107" actId="20577"/>
        <pc:sldMkLst>
          <pc:docMk/>
          <pc:sldMk cId="1073777019" sldId="298"/>
        </pc:sldMkLst>
        <pc:spChg chg="mod">
          <ac:chgData name="Julie Brown" userId="S::julie.brown@cobbk12.org::707c3c1b-4bfd-40c6-99bb-bcecfe5f314f" providerId="AD" clId="Web-{77F1E41E-B979-3D21-F23F-5960166E4DBA}" dt="2025-02-28T15:03:49.612" v="107" actId="20577"/>
          <ac:spMkLst>
            <pc:docMk/>
            <pc:sldMk cId="1073777019" sldId="298"/>
            <ac:spMk id="3" creationId="{246B9C5C-14BB-42AE-81B7-D0EF03F996A2}"/>
          </ac:spMkLst>
        </pc:spChg>
      </pc:sldChg>
      <pc:sldChg chg="addSp delSp modSp mod setBg">
        <pc:chgData name="Julie Brown" userId="S::julie.brown@cobbk12.org::707c3c1b-4bfd-40c6-99bb-bcecfe5f314f" providerId="AD" clId="Web-{77F1E41E-B979-3D21-F23F-5960166E4DBA}" dt="2025-02-28T15:21:36.542" v="281"/>
        <pc:sldMkLst>
          <pc:docMk/>
          <pc:sldMk cId="1639268609" sldId="299"/>
        </pc:sldMkLst>
        <pc:spChg chg="mod">
          <ac:chgData name="Julie Brown" userId="S::julie.brown@cobbk12.org::707c3c1b-4bfd-40c6-99bb-bcecfe5f314f" providerId="AD" clId="Web-{77F1E41E-B979-3D21-F23F-5960166E4DBA}" dt="2025-02-28T15:21:36.542" v="281"/>
          <ac:spMkLst>
            <pc:docMk/>
            <pc:sldMk cId="1639268609" sldId="299"/>
            <ac:spMk id="2" creationId="{FD57AA58-6185-467E-8D53-830706ACC6FF}"/>
          </ac:spMkLst>
        </pc:spChg>
        <pc:spChg chg="mod">
          <ac:chgData name="Julie Brown" userId="S::julie.brown@cobbk12.org::707c3c1b-4bfd-40c6-99bb-bcecfe5f314f" providerId="AD" clId="Web-{77F1E41E-B979-3D21-F23F-5960166E4DBA}" dt="2025-02-28T15:21:36.542" v="281"/>
          <ac:spMkLst>
            <pc:docMk/>
            <pc:sldMk cId="1639268609" sldId="299"/>
            <ac:spMk id="3" creationId="{72B5D4A2-4174-41D1-817B-622F4007365F}"/>
          </ac:spMkLst>
        </pc:spChg>
        <pc:spChg chg="del">
          <ac:chgData name="Julie Brown" userId="S::julie.brown@cobbk12.org::707c3c1b-4bfd-40c6-99bb-bcecfe5f314f" providerId="AD" clId="Web-{77F1E41E-B979-3D21-F23F-5960166E4DBA}" dt="2025-02-28T15:21:36.542" v="281"/>
          <ac:spMkLst>
            <pc:docMk/>
            <pc:sldMk cId="1639268609" sldId="299"/>
            <ac:spMk id="8" creationId="{647F247E-B679-44E9-93C2-B2DD5EFB2B8D}"/>
          </ac:spMkLst>
        </pc:spChg>
        <pc:spChg chg="del">
          <ac:chgData name="Julie Brown" userId="S::julie.brown@cobbk12.org::707c3c1b-4bfd-40c6-99bb-bcecfe5f314f" providerId="AD" clId="Web-{77F1E41E-B979-3D21-F23F-5960166E4DBA}" dt="2025-02-28T15:21:36.542" v="281"/>
          <ac:spMkLst>
            <pc:docMk/>
            <pc:sldMk cId="1639268609" sldId="299"/>
            <ac:spMk id="10" creationId="{FEE15661-B0F2-42AE-A75B-0999B2CF5983}"/>
          </ac:spMkLst>
        </pc:spChg>
        <pc:spChg chg="del">
          <ac:chgData name="Julie Brown" userId="S::julie.brown@cobbk12.org::707c3c1b-4bfd-40c6-99bb-bcecfe5f314f" providerId="AD" clId="Web-{77F1E41E-B979-3D21-F23F-5960166E4DBA}" dt="2025-02-28T15:21:36.542" v="281"/>
          <ac:spMkLst>
            <pc:docMk/>
            <pc:sldMk cId="1639268609" sldId="299"/>
            <ac:spMk id="12" creationId="{354706C1-38B7-4C23-8749-906CB0DC80A8}"/>
          </ac:spMkLst>
        </pc:spChg>
        <pc:spChg chg="add">
          <ac:chgData name="Julie Brown" userId="S::julie.brown@cobbk12.org::707c3c1b-4bfd-40c6-99bb-bcecfe5f314f" providerId="AD" clId="Web-{77F1E41E-B979-3D21-F23F-5960166E4DBA}" dt="2025-02-28T15:21:36.542" v="281"/>
          <ac:spMkLst>
            <pc:docMk/>
            <pc:sldMk cId="1639268609" sldId="299"/>
            <ac:spMk id="19" creationId="{B5068B1C-1A28-475A-A0E0-4C23200D8201}"/>
          </ac:spMkLst>
        </pc:spChg>
        <pc:spChg chg="add">
          <ac:chgData name="Julie Brown" userId="S::julie.brown@cobbk12.org::707c3c1b-4bfd-40c6-99bb-bcecfe5f314f" providerId="AD" clId="Web-{77F1E41E-B979-3D21-F23F-5960166E4DBA}" dt="2025-02-28T15:21:36.542" v="281"/>
          <ac:spMkLst>
            <pc:docMk/>
            <pc:sldMk cId="1639268609" sldId="299"/>
            <ac:spMk id="21" creationId="{6D428773-F789-43B7-B5FD-AE49E5BD2E79}"/>
          </ac:spMkLst>
        </pc:spChg>
        <pc:cxnChg chg="del">
          <ac:chgData name="Julie Brown" userId="S::julie.brown@cobbk12.org::707c3c1b-4bfd-40c6-99bb-bcecfe5f314f" providerId="AD" clId="Web-{77F1E41E-B979-3D21-F23F-5960166E4DBA}" dt="2025-02-28T15:21:36.542" v="281"/>
          <ac:cxnSpMkLst>
            <pc:docMk/>
            <pc:sldMk cId="1639268609" sldId="299"/>
            <ac:cxnSpMk id="14" creationId="{CD161189-7A5B-4B2B-93DC-777102994750}"/>
          </ac:cxnSpMkLst>
        </pc:cxnChg>
      </pc:sldChg>
      <pc:sldChg chg="addSp delSp modSp mod setBg">
        <pc:chgData name="Julie Brown" userId="S::julie.brown@cobbk12.org::707c3c1b-4bfd-40c6-99bb-bcecfe5f314f" providerId="AD" clId="Web-{77F1E41E-B979-3D21-F23F-5960166E4DBA}" dt="2025-02-28T15:11:19.077" v="160" actId="14100"/>
        <pc:sldMkLst>
          <pc:docMk/>
          <pc:sldMk cId="3286425469" sldId="305"/>
        </pc:sldMkLst>
        <pc:spChg chg="add">
          <ac:chgData name="Julie Brown" userId="S::julie.brown@cobbk12.org::707c3c1b-4bfd-40c6-99bb-bcecfe5f314f" providerId="AD" clId="Web-{77F1E41E-B979-3D21-F23F-5960166E4DBA}" dt="2025-02-28T15:06:32.892" v="133"/>
          <ac:spMkLst>
            <pc:docMk/>
            <pc:sldMk cId="3286425469" sldId="305"/>
            <ac:spMk id="4" creationId="{C61657BD-3333-446A-A16A-CBDC77C8E559}"/>
          </ac:spMkLst>
        </pc:spChg>
        <pc:spChg chg="add">
          <ac:chgData name="Julie Brown" userId="S::julie.brown@cobbk12.org::707c3c1b-4bfd-40c6-99bb-bcecfe5f314f" providerId="AD" clId="Web-{77F1E41E-B979-3D21-F23F-5960166E4DBA}" dt="2025-02-28T15:06:32.892" v="133"/>
          <ac:spMkLst>
            <pc:docMk/>
            <pc:sldMk cId="3286425469" sldId="305"/>
            <ac:spMk id="5" creationId="{52CAFF06-4D3A-42A5-8614-B1FA47EA0F6D}"/>
          </ac:spMkLst>
        </pc:spChg>
        <pc:picChg chg="add del mod modCrop">
          <ac:chgData name="Julie Brown" userId="S::julie.brown@cobbk12.org::707c3c1b-4bfd-40c6-99bb-bcecfe5f314f" providerId="AD" clId="Web-{77F1E41E-B979-3D21-F23F-5960166E4DBA}" dt="2025-02-28T15:07:20.626" v="139"/>
          <ac:picMkLst>
            <pc:docMk/>
            <pc:sldMk cId="3286425469" sldId="305"/>
            <ac:picMk id="2" creationId="{04387FB0-7809-B01C-7CE6-462C6C75E753}"/>
          </ac:picMkLst>
        </pc:picChg>
        <pc:picChg chg="add del mod modCrop">
          <ac:chgData name="Julie Brown" userId="S::julie.brown@cobbk12.org::707c3c1b-4bfd-40c6-99bb-bcecfe5f314f" providerId="AD" clId="Web-{77F1E41E-B979-3D21-F23F-5960166E4DBA}" dt="2025-02-28T15:09:46.453" v="150"/>
          <ac:picMkLst>
            <pc:docMk/>
            <pc:sldMk cId="3286425469" sldId="305"/>
            <ac:picMk id="3" creationId="{0B0A8DCD-0D5B-C4DC-6029-07535A3D08B0}"/>
          </ac:picMkLst>
        </pc:picChg>
        <pc:picChg chg="del">
          <ac:chgData name="Julie Brown" userId="S::julie.brown@cobbk12.org::707c3c1b-4bfd-40c6-99bb-bcecfe5f314f" providerId="AD" clId="Web-{77F1E41E-B979-3D21-F23F-5960166E4DBA}" dt="2025-02-28T15:06:11.892" v="128"/>
          <ac:picMkLst>
            <pc:docMk/>
            <pc:sldMk cId="3286425469" sldId="305"/>
            <ac:picMk id="6" creationId="{70841282-58C2-4DA7-9E3E-8BF71B3AF2D3}"/>
          </ac:picMkLst>
        </pc:picChg>
        <pc:picChg chg="add mod modCrop">
          <ac:chgData name="Julie Brown" userId="S::julie.brown@cobbk12.org::707c3c1b-4bfd-40c6-99bb-bcecfe5f314f" providerId="AD" clId="Web-{77F1E41E-B979-3D21-F23F-5960166E4DBA}" dt="2025-02-28T15:11:19.077" v="160" actId="14100"/>
          <ac:picMkLst>
            <pc:docMk/>
            <pc:sldMk cId="3286425469" sldId="305"/>
            <ac:picMk id="10" creationId="{3A14C067-9D4A-37AB-B8AB-67D4D9D0F8A0}"/>
          </ac:picMkLst>
        </pc:picChg>
        <pc:inkChg chg="del">
          <ac:chgData name="Julie Brown" userId="S::julie.brown@cobbk12.org::707c3c1b-4bfd-40c6-99bb-bcecfe5f314f" providerId="AD" clId="Web-{77F1E41E-B979-3D21-F23F-5960166E4DBA}" dt="2025-02-28T15:06:14.204" v="129"/>
          <ac:inkMkLst>
            <pc:docMk/>
            <pc:sldMk cId="3286425469" sldId="305"/>
            <ac:inkMk id="7" creationId="{42C80232-F5D3-4764-A03A-F09DA007314A}"/>
          </ac:inkMkLst>
        </pc:inkChg>
        <pc:inkChg chg="del">
          <ac:chgData name="Julie Brown" userId="S::julie.brown@cobbk12.org::707c3c1b-4bfd-40c6-99bb-bcecfe5f314f" providerId="AD" clId="Web-{77F1E41E-B979-3D21-F23F-5960166E4DBA}" dt="2025-02-28T15:06:15.361" v="130"/>
          <ac:inkMkLst>
            <pc:docMk/>
            <pc:sldMk cId="3286425469" sldId="305"/>
            <ac:inkMk id="8" creationId="{0D81ABDC-82BE-4447-89E3-A9E555E45954}"/>
          </ac:inkMkLst>
        </pc:inkChg>
        <pc:inkChg chg="del">
          <ac:chgData name="Julie Brown" userId="S::julie.brown@cobbk12.org::707c3c1b-4bfd-40c6-99bb-bcecfe5f314f" providerId="AD" clId="Web-{77F1E41E-B979-3D21-F23F-5960166E4DBA}" dt="2025-02-28T15:06:15.907" v="131"/>
          <ac:inkMkLst>
            <pc:docMk/>
            <pc:sldMk cId="3286425469" sldId="305"/>
            <ac:inkMk id="9" creationId="{BBB42B61-DB61-41CA-AA0B-9DBF6A32C970}"/>
          </ac:inkMkLst>
        </pc:inkChg>
      </pc:sldChg>
      <pc:sldChg chg="modSp">
        <pc:chgData name="Julie Brown" userId="S::julie.brown@cobbk12.org::707c3c1b-4bfd-40c6-99bb-bcecfe5f314f" providerId="AD" clId="Web-{77F1E41E-B979-3D21-F23F-5960166E4DBA}" dt="2025-02-28T15:16:47.122" v="256" actId="20577"/>
        <pc:sldMkLst>
          <pc:docMk/>
          <pc:sldMk cId="436766640" sldId="308"/>
        </pc:sldMkLst>
        <pc:spChg chg="mod">
          <ac:chgData name="Julie Brown" userId="S::julie.brown@cobbk12.org::707c3c1b-4bfd-40c6-99bb-bcecfe5f314f" providerId="AD" clId="Web-{77F1E41E-B979-3D21-F23F-5960166E4DBA}" dt="2025-02-28T15:16:47.122" v="256" actId="20577"/>
          <ac:spMkLst>
            <pc:docMk/>
            <pc:sldMk cId="436766640" sldId="308"/>
            <ac:spMk id="2" creationId="{00000000-0000-0000-0000-000000000000}"/>
          </ac:spMkLst>
        </pc:spChg>
      </pc:sldChg>
      <pc:sldChg chg="addSp delSp modSp del">
        <pc:chgData name="Julie Brown" userId="S::julie.brown@cobbk12.org::707c3c1b-4bfd-40c6-99bb-bcecfe5f314f" providerId="AD" clId="Web-{77F1E41E-B979-3D21-F23F-5960166E4DBA}" dt="2025-02-28T15:21:21.652" v="280"/>
        <pc:sldMkLst>
          <pc:docMk/>
          <pc:sldMk cId="2659345160" sldId="310"/>
        </pc:sldMkLst>
        <pc:picChg chg="add del mod modCrop">
          <ac:chgData name="Julie Brown" userId="S::julie.brown@cobbk12.org::707c3c1b-4bfd-40c6-99bb-bcecfe5f314f" providerId="AD" clId="Web-{77F1E41E-B979-3D21-F23F-5960166E4DBA}" dt="2025-02-28T15:20:33.918" v="276"/>
          <ac:picMkLst>
            <pc:docMk/>
            <pc:sldMk cId="2659345160" sldId="310"/>
            <ac:picMk id="5" creationId="{C09E9E16-8EA7-4172-B051-966EF41679FB}"/>
          </ac:picMkLst>
        </pc:picChg>
      </pc:sldChg>
      <pc:sldChg chg="addSp modSp new mod setBg">
        <pc:chgData name="Julie Brown" userId="S::julie.brown@cobbk12.org::707c3c1b-4bfd-40c6-99bb-bcecfe5f314f" providerId="AD" clId="Web-{77F1E41E-B979-3D21-F23F-5960166E4DBA}" dt="2025-02-28T15:21:01.355" v="279"/>
        <pc:sldMkLst>
          <pc:docMk/>
          <pc:sldMk cId="2897825365" sldId="314"/>
        </pc:sldMkLst>
        <pc:picChg chg="add mod">
          <ac:chgData name="Julie Brown" userId="S::julie.brown@cobbk12.org::707c3c1b-4bfd-40c6-99bb-bcecfe5f314f" providerId="AD" clId="Web-{77F1E41E-B979-3D21-F23F-5960166E4DBA}" dt="2025-02-28T15:21:01.355" v="279"/>
          <ac:picMkLst>
            <pc:docMk/>
            <pc:sldMk cId="2897825365" sldId="314"/>
            <ac:picMk id="2" creationId="{AAF09EDE-421F-1427-B4BC-6AFA4610B53E}"/>
          </ac:picMkLst>
        </pc:picChg>
      </pc:sldChg>
    </pc:docChg>
  </pc:docChgLst>
  <pc:docChgLst>
    <pc:chgData name="Anthony Foti" userId="S::anthony.foti@cobbk12.org::57889d64-1375-4a05-8380-f092bd0336fc" providerId="AD" clId="Web-{D3A40A93-B87A-3726-0D83-19133068E0B9}"/>
    <pc:docChg chg="modSld">
      <pc:chgData name="Anthony Foti" userId="S::anthony.foti@cobbk12.org::57889d64-1375-4a05-8380-f092bd0336fc" providerId="AD" clId="Web-{D3A40A93-B87A-3726-0D83-19133068E0B9}" dt="2025-03-01T16:32:14.389" v="10" actId="20577"/>
      <pc:docMkLst>
        <pc:docMk/>
      </pc:docMkLst>
      <pc:sldChg chg="modSp">
        <pc:chgData name="Anthony Foti" userId="S::anthony.foti@cobbk12.org::57889d64-1375-4a05-8380-f092bd0336fc" providerId="AD" clId="Web-{D3A40A93-B87A-3726-0D83-19133068E0B9}" dt="2025-03-01T16:32:14.389" v="10" actId="20577"/>
        <pc:sldMkLst>
          <pc:docMk/>
          <pc:sldMk cId="3454891573" sldId="302"/>
        </pc:sldMkLst>
        <pc:spChg chg="mod">
          <ac:chgData name="Anthony Foti" userId="S::anthony.foti@cobbk12.org::57889d64-1375-4a05-8380-f092bd0336fc" providerId="AD" clId="Web-{D3A40A93-B87A-3726-0D83-19133068E0B9}" dt="2025-03-01T16:32:14.389" v="10" actId="20577"/>
          <ac:spMkLst>
            <pc:docMk/>
            <pc:sldMk cId="3454891573" sldId="302"/>
            <ac:spMk id="13" creationId="{00000000-0000-0000-0000-000000000000}"/>
          </ac:spMkLst>
        </pc:spChg>
      </pc:sldChg>
    </pc:docChg>
  </pc:docChgLst>
</pc:chgInfo>
</file>

<file path=ppt/diagrams/_rels/data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sv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image" Target="../media/image5.svg"/><Relationship Id="rId1" Type="http://schemas.openxmlformats.org/officeDocument/2006/relationships/image" Target="../media/image4.png"/><Relationship Id="rId6" Type="http://schemas.openxmlformats.org/officeDocument/2006/relationships/image" Target="../media/image9.svg"/><Relationship Id="rId5" Type="http://schemas.openxmlformats.org/officeDocument/2006/relationships/image" Target="../media/image8.png"/><Relationship Id="rId4" Type="http://schemas.openxmlformats.org/officeDocument/2006/relationships/image" Target="../media/image7.svg"/></Relationships>
</file>

<file path=ppt/diagrams/_rels/data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svg"/><Relationship Id="rId3" Type="http://schemas.openxmlformats.org/officeDocument/2006/relationships/image" Target="../media/image20.png"/><Relationship Id="rId7" Type="http://schemas.openxmlformats.org/officeDocument/2006/relationships/image" Target="../media/image24.png"/><Relationship Id="rId2" Type="http://schemas.openxmlformats.org/officeDocument/2006/relationships/image" Target="../media/image19.svg"/><Relationship Id="rId1" Type="http://schemas.openxmlformats.org/officeDocument/2006/relationships/image" Target="../media/image18.png"/><Relationship Id="rId6" Type="http://schemas.openxmlformats.org/officeDocument/2006/relationships/image" Target="../media/image23.svg"/><Relationship Id="rId5" Type="http://schemas.openxmlformats.org/officeDocument/2006/relationships/image" Target="../media/image22.png"/><Relationship Id="rId4" Type="http://schemas.openxmlformats.org/officeDocument/2006/relationships/image" Target="../media/image21.svg"/></Relationships>
</file>

<file path=ppt/diagrams/_rels/data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svg"/><Relationship Id="rId3" Type="http://schemas.openxmlformats.org/officeDocument/2006/relationships/image" Target="../media/image27.png"/><Relationship Id="rId7" Type="http://schemas.openxmlformats.org/officeDocument/2006/relationships/image" Target="../media/image31.png"/><Relationship Id="rId2" Type="http://schemas.openxmlformats.org/officeDocument/2006/relationships/image" Target="../media/image26.svg"/><Relationship Id="rId1" Type="http://schemas.openxmlformats.org/officeDocument/2006/relationships/image" Target="../media/image8.png"/><Relationship Id="rId6" Type="http://schemas.openxmlformats.org/officeDocument/2006/relationships/image" Target="../media/image30.svg"/><Relationship Id="rId5" Type="http://schemas.openxmlformats.org/officeDocument/2006/relationships/image" Target="../media/image29.png"/><Relationship Id="rId10" Type="http://schemas.openxmlformats.org/officeDocument/2006/relationships/image" Target="../media/image34.svg"/><Relationship Id="rId4" Type="http://schemas.openxmlformats.org/officeDocument/2006/relationships/image" Target="../media/image28.svg"/><Relationship Id="rId9" Type="http://schemas.openxmlformats.org/officeDocument/2006/relationships/image" Target="../media/image33.png"/></Relationships>
</file>

<file path=ppt/diagrams/_rels/drawing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sv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image" Target="../media/image5.svg"/><Relationship Id="rId1" Type="http://schemas.openxmlformats.org/officeDocument/2006/relationships/image" Target="../media/image4.png"/><Relationship Id="rId6" Type="http://schemas.openxmlformats.org/officeDocument/2006/relationships/image" Target="../media/image9.svg"/><Relationship Id="rId5" Type="http://schemas.openxmlformats.org/officeDocument/2006/relationships/image" Target="../media/image8.png"/><Relationship Id="rId4" Type="http://schemas.openxmlformats.org/officeDocument/2006/relationships/image" Target="../media/image7.svg"/></Relationships>
</file>

<file path=ppt/diagrams/_rels/drawing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svg"/><Relationship Id="rId3" Type="http://schemas.openxmlformats.org/officeDocument/2006/relationships/image" Target="../media/image20.png"/><Relationship Id="rId7" Type="http://schemas.openxmlformats.org/officeDocument/2006/relationships/image" Target="../media/image24.png"/><Relationship Id="rId2" Type="http://schemas.openxmlformats.org/officeDocument/2006/relationships/image" Target="../media/image19.svg"/><Relationship Id="rId1" Type="http://schemas.openxmlformats.org/officeDocument/2006/relationships/image" Target="../media/image18.png"/><Relationship Id="rId6" Type="http://schemas.openxmlformats.org/officeDocument/2006/relationships/image" Target="../media/image23.svg"/><Relationship Id="rId5" Type="http://schemas.openxmlformats.org/officeDocument/2006/relationships/image" Target="../media/image22.png"/><Relationship Id="rId4" Type="http://schemas.openxmlformats.org/officeDocument/2006/relationships/image" Target="../media/image21.svg"/></Relationships>
</file>

<file path=ppt/diagrams/_rels/drawing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svg"/><Relationship Id="rId3" Type="http://schemas.openxmlformats.org/officeDocument/2006/relationships/image" Target="../media/image27.png"/><Relationship Id="rId7" Type="http://schemas.openxmlformats.org/officeDocument/2006/relationships/image" Target="../media/image31.png"/><Relationship Id="rId2" Type="http://schemas.openxmlformats.org/officeDocument/2006/relationships/image" Target="../media/image26.svg"/><Relationship Id="rId1" Type="http://schemas.openxmlformats.org/officeDocument/2006/relationships/image" Target="../media/image8.png"/><Relationship Id="rId6" Type="http://schemas.openxmlformats.org/officeDocument/2006/relationships/image" Target="../media/image30.svg"/><Relationship Id="rId5" Type="http://schemas.openxmlformats.org/officeDocument/2006/relationships/image" Target="../media/image29.png"/><Relationship Id="rId10" Type="http://schemas.openxmlformats.org/officeDocument/2006/relationships/image" Target="../media/image34.svg"/><Relationship Id="rId4" Type="http://schemas.openxmlformats.org/officeDocument/2006/relationships/image" Target="../media/image28.svg"/><Relationship Id="rId9" Type="http://schemas.openxmlformats.org/officeDocument/2006/relationships/image" Target="../media/image33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18/5/colors/Iconchunking_neutralicontext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bg1"/>
    </dgm:fillClrLst>
    <dgm:linClrLst meth="repeat">
      <a:schemeClr val="lt1">
        <a:alpha val="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bg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18/5/colors/Iconchunking_neutralicontext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bg1"/>
    </dgm:fillClrLst>
    <dgm:linClrLst meth="repeat">
      <a:schemeClr val="lt1">
        <a:alpha val="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bg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18/5/colors/Iconchunking_neutralicontext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bg1"/>
    </dgm:fillClrLst>
    <dgm:linClrLst meth="repeat">
      <a:schemeClr val="lt1">
        <a:alpha val="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bg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E75EAE8-FC04-422A-BC5C-51DE3B0E292E}" type="doc">
      <dgm:prSet loTypeId="urn:microsoft.com/office/officeart/2018/2/layout/IconVerticalSolidList" loCatId="icon" qsTypeId="urn:microsoft.com/office/officeart/2005/8/quickstyle/simple1" qsCatId="simple" csTypeId="urn:microsoft.com/office/officeart/2018/5/colors/Iconchunking_neutralicontext_colorful1" csCatId="colorful" phldr="1"/>
      <dgm:spPr/>
      <dgm:t>
        <a:bodyPr/>
        <a:lstStyle/>
        <a:p>
          <a:endParaRPr lang="en-US"/>
        </a:p>
      </dgm:t>
    </dgm:pt>
    <dgm:pt modelId="{625A3D4B-0777-4110-B97A-5471242AED4B}">
      <dgm:prSet/>
      <dgm:spPr/>
      <dgm:t>
        <a:bodyPr/>
        <a:lstStyle/>
        <a:p>
          <a:pPr>
            <a:lnSpc>
              <a:spcPct val="100000"/>
            </a:lnSpc>
          </a:pPr>
          <a:r>
            <a:rPr lang="en-US"/>
            <a:t>7 period day – six classes and lunch</a:t>
          </a:r>
        </a:p>
      </dgm:t>
    </dgm:pt>
    <dgm:pt modelId="{7A4C28FF-7B46-4FC5-84D2-B0017432A5C8}" type="parTrans" cxnId="{991BE14D-8B4E-44DE-A3A4-CB75A958FE2D}">
      <dgm:prSet/>
      <dgm:spPr/>
      <dgm:t>
        <a:bodyPr/>
        <a:lstStyle/>
        <a:p>
          <a:endParaRPr lang="en-US"/>
        </a:p>
      </dgm:t>
    </dgm:pt>
    <dgm:pt modelId="{38174747-DF83-477C-A10C-920011CD864B}" type="sibTrans" cxnId="{991BE14D-8B4E-44DE-A3A4-CB75A958FE2D}">
      <dgm:prSet/>
      <dgm:spPr/>
      <dgm:t>
        <a:bodyPr/>
        <a:lstStyle/>
        <a:p>
          <a:endParaRPr lang="en-US"/>
        </a:p>
      </dgm:t>
    </dgm:pt>
    <dgm:pt modelId="{3E6BB241-6278-45C5-96C6-4BE8D86EAD58}">
      <dgm:prSet/>
      <dgm:spPr/>
      <dgm:t>
        <a:bodyPr/>
        <a:lstStyle/>
        <a:p>
          <a:pPr>
            <a:lnSpc>
              <a:spcPct val="100000"/>
            </a:lnSpc>
          </a:pPr>
          <a:r>
            <a:rPr lang="en-US"/>
            <a:t>Each class earns .5 unit of credit</a:t>
          </a:r>
        </a:p>
      </dgm:t>
    </dgm:pt>
    <dgm:pt modelId="{5788843E-26C6-42B8-A4A5-1F034D792D84}" type="parTrans" cxnId="{7C1E63F8-19A5-4863-9CC9-3A9F9B0B6A5A}">
      <dgm:prSet/>
      <dgm:spPr/>
      <dgm:t>
        <a:bodyPr/>
        <a:lstStyle/>
        <a:p>
          <a:endParaRPr lang="en-US"/>
        </a:p>
      </dgm:t>
    </dgm:pt>
    <dgm:pt modelId="{658B0202-24DD-447E-AF19-638EAF0FA4C0}" type="sibTrans" cxnId="{7C1E63F8-19A5-4863-9CC9-3A9F9B0B6A5A}">
      <dgm:prSet/>
      <dgm:spPr/>
      <dgm:t>
        <a:bodyPr/>
        <a:lstStyle/>
        <a:p>
          <a:endParaRPr lang="en-US"/>
        </a:p>
      </dgm:t>
    </dgm:pt>
    <dgm:pt modelId="{54213D75-B80F-4D4E-8934-A40100616B55}">
      <dgm:prSet/>
      <dgm:spPr/>
      <dgm:t>
        <a:bodyPr/>
        <a:lstStyle/>
        <a:p>
          <a:pPr>
            <a:lnSpc>
              <a:spcPct val="100000"/>
            </a:lnSpc>
          </a:pPr>
          <a:r>
            <a:rPr lang="en-US"/>
            <a:t>3 units per semester</a:t>
          </a:r>
        </a:p>
      </dgm:t>
    </dgm:pt>
    <dgm:pt modelId="{F0D8C685-5A6A-4898-9684-46F65515D58A}" type="parTrans" cxnId="{026BB6E8-EEE0-4AC5-9AA4-D20B3F68672A}">
      <dgm:prSet/>
      <dgm:spPr/>
      <dgm:t>
        <a:bodyPr/>
        <a:lstStyle/>
        <a:p>
          <a:endParaRPr lang="en-US"/>
        </a:p>
      </dgm:t>
    </dgm:pt>
    <dgm:pt modelId="{425E9922-F12A-4E54-B9EB-0A188A3B28C3}" type="sibTrans" cxnId="{026BB6E8-EEE0-4AC5-9AA4-D20B3F68672A}">
      <dgm:prSet/>
      <dgm:spPr/>
      <dgm:t>
        <a:bodyPr/>
        <a:lstStyle/>
        <a:p>
          <a:endParaRPr lang="en-US"/>
        </a:p>
      </dgm:t>
    </dgm:pt>
    <dgm:pt modelId="{0357496B-E596-42D8-BCEC-72F852228F42}">
      <dgm:prSet/>
      <dgm:spPr/>
      <dgm:t>
        <a:bodyPr/>
        <a:lstStyle/>
        <a:p>
          <a:pPr>
            <a:lnSpc>
              <a:spcPct val="100000"/>
            </a:lnSpc>
          </a:pPr>
          <a:r>
            <a:rPr lang="en-US"/>
            <a:t>6 units per year</a:t>
          </a:r>
        </a:p>
      </dgm:t>
    </dgm:pt>
    <dgm:pt modelId="{5127F4FE-FF27-4C2B-AB02-3F405AAD01FD}" type="parTrans" cxnId="{FE9235E5-A25E-4CD4-87B3-F452F9894D8E}">
      <dgm:prSet/>
      <dgm:spPr/>
      <dgm:t>
        <a:bodyPr/>
        <a:lstStyle/>
        <a:p>
          <a:endParaRPr lang="en-US"/>
        </a:p>
      </dgm:t>
    </dgm:pt>
    <dgm:pt modelId="{7C1D89D3-DF73-474C-93A3-0967107DF3EF}" type="sibTrans" cxnId="{FE9235E5-A25E-4CD4-87B3-F452F9894D8E}">
      <dgm:prSet/>
      <dgm:spPr/>
      <dgm:t>
        <a:bodyPr/>
        <a:lstStyle/>
        <a:p>
          <a:endParaRPr lang="en-US"/>
        </a:p>
      </dgm:t>
    </dgm:pt>
    <dgm:pt modelId="{5BA13F84-94A3-4221-8DE9-9F3770649530}">
      <dgm:prSet/>
      <dgm:spPr/>
      <dgm:t>
        <a:bodyPr/>
        <a:lstStyle/>
        <a:p>
          <a:pPr>
            <a:lnSpc>
              <a:spcPct val="100000"/>
            </a:lnSpc>
          </a:pPr>
          <a:r>
            <a:rPr lang="en-US"/>
            <a:t>total of 24 over the 4 years</a:t>
          </a:r>
        </a:p>
      </dgm:t>
    </dgm:pt>
    <dgm:pt modelId="{A902755C-116A-44B5-91F0-B80366B59253}" type="parTrans" cxnId="{52C83900-BD27-4BDD-8793-2FA2110CA11E}">
      <dgm:prSet/>
      <dgm:spPr/>
      <dgm:t>
        <a:bodyPr/>
        <a:lstStyle/>
        <a:p>
          <a:endParaRPr lang="en-US"/>
        </a:p>
      </dgm:t>
    </dgm:pt>
    <dgm:pt modelId="{967290B9-AB18-4A45-A0F3-39C9C1806530}" type="sibTrans" cxnId="{52C83900-BD27-4BDD-8793-2FA2110CA11E}">
      <dgm:prSet/>
      <dgm:spPr/>
      <dgm:t>
        <a:bodyPr/>
        <a:lstStyle/>
        <a:p>
          <a:endParaRPr lang="en-US"/>
        </a:p>
      </dgm:t>
    </dgm:pt>
    <dgm:pt modelId="{5A76FFAA-77DD-40D6-ABEC-3C8BDE13F359}">
      <dgm:prSet/>
      <dgm:spPr/>
      <dgm:t>
        <a:bodyPr/>
        <a:lstStyle/>
        <a:p>
          <a:pPr>
            <a:lnSpc>
              <a:spcPct val="100000"/>
            </a:lnSpc>
          </a:pPr>
          <a:r>
            <a:rPr lang="en-US"/>
            <a:t>Two semester system- grades are posted to the transcript at the end of each semester</a:t>
          </a:r>
        </a:p>
      </dgm:t>
    </dgm:pt>
    <dgm:pt modelId="{49448567-D428-4F49-AFB7-369C0B24E6FB}" type="parTrans" cxnId="{96220A29-1CEF-493D-8DB8-DC7AF2E1ABFB}">
      <dgm:prSet/>
      <dgm:spPr/>
      <dgm:t>
        <a:bodyPr/>
        <a:lstStyle/>
        <a:p>
          <a:endParaRPr lang="en-US"/>
        </a:p>
      </dgm:t>
    </dgm:pt>
    <dgm:pt modelId="{28E46D7A-D81C-4F4B-93FF-98B66BCE3AB6}" type="sibTrans" cxnId="{96220A29-1CEF-493D-8DB8-DC7AF2E1ABFB}">
      <dgm:prSet/>
      <dgm:spPr/>
      <dgm:t>
        <a:bodyPr/>
        <a:lstStyle/>
        <a:p>
          <a:endParaRPr lang="en-US"/>
        </a:p>
      </dgm:t>
    </dgm:pt>
    <dgm:pt modelId="{A61C6BFF-0535-410F-A337-E87812E22C8B}">
      <dgm:prSet/>
      <dgm:spPr/>
      <dgm:t>
        <a:bodyPr/>
        <a:lstStyle/>
        <a:p>
          <a:pPr>
            <a:lnSpc>
              <a:spcPct val="100000"/>
            </a:lnSpc>
          </a:pPr>
          <a:r>
            <a:rPr lang="en-US"/>
            <a:t>Opportunities to earn more units of credit exist </a:t>
          </a:r>
          <a:r>
            <a:rPr lang="en-US">
              <a:latin typeface="Tw Cen MT Condensed" panose="020B0606020104020203"/>
            </a:rPr>
            <a:t>through</a:t>
          </a:r>
          <a:r>
            <a:rPr lang="en-US"/>
            <a:t> Morning Tuition, online learning and summer </a:t>
          </a:r>
          <a:r>
            <a:rPr lang="en-US">
              <a:latin typeface="Tw Cen MT Condensed" panose="020B0606020104020203"/>
            </a:rPr>
            <a:t>programs</a:t>
          </a:r>
          <a:endParaRPr lang="en-US"/>
        </a:p>
      </dgm:t>
    </dgm:pt>
    <dgm:pt modelId="{CB08037E-8522-452A-AA5D-9AF6A488B06C}" type="parTrans" cxnId="{344BCAD9-C28E-4BDD-880D-367196D3D43E}">
      <dgm:prSet/>
      <dgm:spPr/>
      <dgm:t>
        <a:bodyPr/>
        <a:lstStyle/>
        <a:p>
          <a:endParaRPr lang="en-US"/>
        </a:p>
      </dgm:t>
    </dgm:pt>
    <dgm:pt modelId="{478E2AF7-9DD5-418B-9984-0EED46694BED}" type="sibTrans" cxnId="{344BCAD9-C28E-4BDD-880D-367196D3D43E}">
      <dgm:prSet/>
      <dgm:spPr/>
      <dgm:t>
        <a:bodyPr/>
        <a:lstStyle/>
        <a:p>
          <a:endParaRPr lang="en-US"/>
        </a:p>
      </dgm:t>
    </dgm:pt>
    <dgm:pt modelId="{5CDC0239-4E88-460A-B627-F7BDF836E054}" type="pres">
      <dgm:prSet presAssocID="{AE75EAE8-FC04-422A-BC5C-51DE3B0E292E}" presName="root" presStyleCnt="0">
        <dgm:presLayoutVars>
          <dgm:dir/>
          <dgm:resizeHandles val="exact"/>
        </dgm:presLayoutVars>
      </dgm:prSet>
      <dgm:spPr/>
    </dgm:pt>
    <dgm:pt modelId="{0E784D2C-4BA9-45A4-808A-593DD2B16437}" type="pres">
      <dgm:prSet presAssocID="{625A3D4B-0777-4110-B97A-5471242AED4B}" presName="compNode" presStyleCnt="0"/>
      <dgm:spPr/>
    </dgm:pt>
    <dgm:pt modelId="{F2A69A6A-2541-4F2C-AC5F-7F31E1F8D20C}" type="pres">
      <dgm:prSet presAssocID="{625A3D4B-0777-4110-B97A-5471242AED4B}" presName="bgRect" presStyleLbl="bgShp" presStyleIdx="0" presStyleCnt="4"/>
      <dgm:spPr/>
    </dgm:pt>
    <dgm:pt modelId="{D7EF6CFE-F9D9-4E3D-AD7C-B55257E0CC02}" type="pres">
      <dgm:prSet presAssocID="{625A3D4B-0777-4110-B97A-5471242AED4B}" presName="iconRect" presStyleLbl="node1" presStyleIdx="0" presStyleCnt="4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Fork and knife"/>
        </a:ext>
      </dgm:extLst>
    </dgm:pt>
    <dgm:pt modelId="{BCE29662-AECF-42E2-81D6-2B2E5C29B185}" type="pres">
      <dgm:prSet presAssocID="{625A3D4B-0777-4110-B97A-5471242AED4B}" presName="spaceRect" presStyleCnt="0"/>
      <dgm:spPr/>
    </dgm:pt>
    <dgm:pt modelId="{3DBE5418-1D0B-4CAF-BE3D-532BF7B6900D}" type="pres">
      <dgm:prSet presAssocID="{625A3D4B-0777-4110-B97A-5471242AED4B}" presName="parTx" presStyleLbl="revTx" presStyleIdx="0" presStyleCnt="5">
        <dgm:presLayoutVars>
          <dgm:chMax val="0"/>
          <dgm:chPref val="0"/>
        </dgm:presLayoutVars>
      </dgm:prSet>
      <dgm:spPr/>
    </dgm:pt>
    <dgm:pt modelId="{FD548D2B-F2CE-4085-9A92-378B84588A8D}" type="pres">
      <dgm:prSet presAssocID="{38174747-DF83-477C-A10C-920011CD864B}" presName="sibTrans" presStyleCnt="0"/>
      <dgm:spPr/>
    </dgm:pt>
    <dgm:pt modelId="{4A22C53B-FA36-4D0A-A66A-FFF1B553115C}" type="pres">
      <dgm:prSet presAssocID="{3E6BB241-6278-45C5-96C6-4BE8D86EAD58}" presName="compNode" presStyleCnt="0"/>
      <dgm:spPr/>
    </dgm:pt>
    <dgm:pt modelId="{69874455-7011-494A-8F8B-22CB60601344}" type="pres">
      <dgm:prSet presAssocID="{3E6BB241-6278-45C5-96C6-4BE8D86EAD58}" presName="bgRect" presStyleLbl="bgShp" presStyleIdx="1" presStyleCnt="4"/>
      <dgm:spPr/>
    </dgm:pt>
    <dgm:pt modelId="{C4B8C419-5C3F-44E8-9536-478B8EA2486B}" type="pres">
      <dgm:prSet presAssocID="{3E6BB241-6278-45C5-96C6-4BE8D86EAD58}" presName="iconRect" presStyleLbl="node1" presStyleIdx="1" presStyleCnt="4"/>
      <dgm:spPr>
        <a:blipFill>
          <a:blip xmlns:r="http://schemas.openxmlformats.org/officeDocument/2006/relationships"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Mathematics"/>
        </a:ext>
      </dgm:extLst>
    </dgm:pt>
    <dgm:pt modelId="{F2705C8D-D804-4BF7-8D2B-4C737BEBA54A}" type="pres">
      <dgm:prSet presAssocID="{3E6BB241-6278-45C5-96C6-4BE8D86EAD58}" presName="spaceRect" presStyleCnt="0"/>
      <dgm:spPr/>
    </dgm:pt>
    <dgm:pt modelId="{3B17B02E-D679-4C51-A8B3-FA9EDE6D4911}" type="pres">
      <dgm:prSet presAssocID="{3E6BB241-6278-45C5-96C6-4BE8D86EAD58}" presName="parTx" presStyleLbl="revTx" presStyleIdx="1" presStyleCnt="5">
        <dgm:presLayoutVars>
          <dgm:chMax val="0"/>
          <dgm:chPref val="0"/>
        </dgm:presLayoutVars>
      </dgm:prSet>
      <dgm:spPr/>
    </dgm:pt>
    <dgm:pt modelId="{EF31940E-0D27-455C-9029-1E07758B3C96}" type="pres">
      <dgm:prSet presAssocID="{3E6BB241-6278-45C5-96C6-4BE8D86EAD58}" presName="desTx" presStyleLbl="revTx" presStyleIdx="2" presStyleCnt="5">
        <dgm:presLayoutVars/>
      </dgm:prSet>
      <dgm:spPr/>
    </dgm:pt>
    <dgm:pt modelId="{1A5041FA-CA37-452F-968A-A4F385F76130}" type="pres">
      <dgm:prSet presAssocID="{658B0202-24DD-447E-AF19-638EAF0FA4C0}" presName="sibTrans" presStyleCnt="0"/>
      <dgm:spPr/>
    </dgm:pt>
    <dgm:pt modelId="{4257DF48-23D7-46D1-8592-D4BF27ADF837}" type="pres">
      <dgm:prSet presAssocID="{5A76FFAA-77DD-40D6-ABEC-3C8BDE13F359}" presName="compNode" presStyleCnt="0"/>
      <dgm:spPr/>
    </dgm:pt>
    <dgm:pt modelId="{F29709D4-6E9B-4A67-A5CE-8989DC8D9C92}" type="pres">
      <dgm:prSet presAssocID="{5A76FFAA-77DD-40D6-ABEC-3C8BDE13F359}" presName="bgRect" presStyleLbl="bgShp" presStyleIdx="2" presStyleCnt="4"/>
      <dgm:spPr/>
    </dgm:pt>
    <dgm:pt modelId="{11042098-7EDE-4B4E-9AED-535D2EDC56F3}" type="pres">
      <dgm:prSet presAssocID="{5A76FFAA-77DD-40D6-ABEC-3C8BDE13F359}" presName="iconRect" presStyleLbl="node1" presStyleIdx="2" presStyleCnt="4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lassroom"/>
        </a:ext>
      </dgm:extLst>
    </dgm:pt>
    <dgm:pt modelId="{DCBEAA88-E061-4F4E-9708-462B3E614E60}" type="pres">
      <dgm:prSet presAssocID="{5A76FFAA-77DD-40D6-ABEC-3C8BDE13F359}" presName="spaceRect" presStyleCnt="0"/>
      <dgm:spPr/>
    </dgm:pt>
    <dgm:pt modelId="{DA1DD8D2-61EA-4912-A994-D7F69240104A}" type="pres">
      <dgm:prSet presAssocID="{5A76FFAA-77DD-40D6-ABEC-3C8BDE13F359}" presName="parTx" presStyleLbl="revTx" presStyleIdx="3" presStyleCnt="5">
        <dgm:presLayoutVars>
          <dgm:chMax val="0"/>
          <dgm:chPref val="0"/>
        </dgm:presLayoutVars>
      </dgm:prSet>
      <dgm:spPr/>
    </dgm:pt>
    <dgm:pt modelId="{1261C8D4-D4EA-4DD9-9CBD-1E3CDCBC4863}" type="pres">
      <dgm:prSet presAssocID="{28E46D7A-D81C-4F4B-93FF-98B66BCE3AB6}" presName="sibTrans" presStyleCnt="0"/>
      <dgm:spPr/>
    </dgm:pt>
    <dgm:pt modelId="{93F34266-0ABC-4ADE-855D-F6986EA9F66E}" type="pres">
      <dgm:prSet presAssocID="{A61C6BFF-0535-410F-A337-E87812E22C8B}" presName="compNode" presStyleCnt="0"/>
      <dgm:spPr/>
    </dgm:pt>
    <dgm:pt modelId="{C9EC228B-0547-4B40-9E60-088A04DA04D3}" type="pres">
      <dgm:prSet presAssocID="{A61C6BFF-0535-410F-A337-E87812E22C8B}" presName="bgRect" presStyleLbl="bgShp" presStyleIdx="3" presStyleCnt="4"/>
      <dgm:spPr/>
    </dgm:pt>
    <dgm:pt modelId="{15F8DFC0-FDC5-41DD-B4DE-87312B980361}" type="pres">
      <dgm:prSet presAssocID="{A61C6BFF-0535-410F-A337-E87812E22C8B}" presName="iconRect" presStyleLbl="node1" presStyleIdx="3" presStyleCnt="4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Money"/>
        </a:ext>
      </dgm:extLst>
    </dgm:pt>
    <dgm:pt modelId="{F6A1E792-66EA-4F81-B845-047571699F61}" type="pres">
      <dgm:prSet presAssocID="{A61C6BFF-0535-410F-A337-E87812E22C8B}" presName="spaceRect" presStyleCnt="0"/>
      <dgm:spPr/>
    </dgm:pt>
    <dgm:pt modelId="{76CE9CC7-E224-4B1B-8188-97A0C0F50FE8}" type="pres">
      <dgm:prSet presAssocID="{A61C6BFF-0535-410F-A337-E87812E22C8B}" presName="parTx" presStyleLbl="revTx" presStyleIdx="4" presStyleCnt="5">
        <dgm:presLayoutVars>
          <dgm:chMax val="0"/>
          <dgm:chPref val="0"/>
        </dgm:presLayoutVars>
      </dgm:prSet>
      <dgm:spPr/>
    </dgm:pt>
  </dgm:ptLst>
  <dgm:cxnLst>
    <dgm:cxn modelId="{52C83900-BD27-4BDD-8793-2FA2110CA11E}" srcId="{3E6BB241-6278-45C5-96C6-4BE8D86EAD58}" destId="{5BA13F84-94A3-4221-8DE9-9F3770649530}" srcOrd="2" destOrd="0" parTransId="{A902755C-116A-44B5-91F0-B80366B59253}" sibTransId="{967290B9-AB18-4A45-A0F3-39C9C1806530}"/>
    <dgm:cxn modelId="{96220A29-1CEF-493D-8DB8-DC7AF2E1ABFB}" srcId="{AE75EAE8-FC04-422A-BC5C-51DE3B0E292E}" destId="{5A76FFAA-77DD-40D6-ABEC-3C8BDE13F359}" srcOrd="2" destOrd="0" parTransId="{49448567-D428-4F49-AFB7-369C0B24E6FB}" sibTransId="{28E46D7A-D81C-4F4B-93FF-98B66BCE3AB6}"/>
    <dgm:cxn modelId="{2406042A-CAD5-43DB-A107-4BD547BD799D}" type="presOf" srcId="{5BA13F84-94A3-4221-8DE9-9F3770649530}" destId="{EF31940E-0D27-455C-9029-1E07758B3C96}" srcOrd="0" destOrd="2" presId="urn:microsoft.com/office/officeart/2018/2/layout/IconVerticalSolidList"/>
    <dgm:cxn modelId="{E88ABC3A-0187-476C-B94D-96729444381A}" type="presOf" srcId="{5A76FFAA-77DD-40D6-ABEC-3C8BDE13F359}" destId="{DA1DD8D2-61EA-4912-A994-D7F69240104A}" srcOrd="0" destOrd="0" presId="urn:microsoft.com/office/officeart/2018/2/layout/IconVerticalSolidList"/>
    <dgm:cxn modelId="{991BE14D-8B4E-44DE-A3A4-CB75A958FE2D}" srcId="{AE75EAE8-FC04-422A-BC5C-51DE3B0E292E}" destId="{625A3D4B-0777-4110-B97A-5471242AED4B}" srcOrd="0" destOrd="0" parTransId="{7A4C28FF-7B46-4FC5-84D2-B0017432A5C8}" sibTransId="{38174747-DF83-477C-A10C-920011CD864B}"/>
    <dgm:cxn modelId="{5BC02D4F-5A30-4E53-94C2-3D8630FBC4BE}" type="presOf" srcId="{AE75EAE8-FC04-422A-BC5C-51DE3B0E292E}" destId="{5CDC0239-4E88-460A-B627-F7BDF836E054}" srcOrd="0" destOrd="0" presId="urn:microsoft.com/office/officeart/2018/2/layout/IconVerticalSolidList"/>
    <dgm:cxn modelId="{95935872-482D-4718-A8A7-B794EFA4EB0A}" type="presOf" srcId="{54213D75-B80F-4D4E-8934-A40100616B55}" destId="{EF31940E-0D27-455C-9029-1E07758B3C96}" srcOrd="0" destOrd="0" presId="urn:microsoft.com/office/officeart/2018/2/layout/IconVerticalSolidList"/>
    <dgm:cxn modelId="{C69BD17E-55FF-4A36-B165-EC0A9C7CFB44}" type="presOf" srcId="{0357496B-E596-42D8-BCEC-72F852228F42}" destId="{EF31940E-0D27-455C-9029-1E07758B3C96}" srcOrd="0" destOrd="1" presId="urn:microsoft.com/office/officeart/2018/2/layout/IconVerticalSolidList"/>
    <dgm:cxn modelId="{80585480-9415-4C88-A008-8E59B7769105}" type="presOf" srcId="{A61C6BFF-0535-410F-A337-E87812E22C8B}" destId="{76CE9CC7-E224-4B1B-8188-97A0C0F50FE8}" srcOrd="0" destOrd="0" presId="urn:microsoft.com/office/officeart/2018/2/layout/IconVerticalSolidList"/>
    <dgm:cxn modelId="{C6438EA0-B107-4C26-BE21-D67B46E5FAC8}" type="presOf" srcId="{625A3D4B-0777-4110-B97A-5471242AED4B}" destId="{3DBE5418-1D0B-4CAF-BE3D-532BF7B6900D}" srcOrd="0" destOrd="0" presId="urn:microsoft.com/office/officeart/2018/2/layout/IconVerticalSolidList"/>
    <dgm:cxn modelId="{BD9EA7BC-53EF-43BF-8E7D-353FFF850EAE}" type="presOf" srcId="{3E6BB241-6278-45C5-96C6-4BE8D86EAD58}" destId="{3B17B02E-D679-4C51-A8B3-FA9EDE6D4911}" srcOrd="0" destOrd="0" presId="urn:microsoft.com/office/officeart/2018/2/layout/IconVerticalSolidList"/>
    <dgm:cxn modelId="{344BCAD9-C28E-4BDD-880D-367196D3D43E}" srcId="{AE75EAE8-FC04-422A-BC5C-51DE3B0E292E}" destId="{A61C6BFF-0535-410F-A337-E87812E22C8B}" srcOrd="3" destOrd="0" parTransId="{CB08037E-8522-452A-AA5D-9AF6A488B06C}" sibTransId="{478E2AF7-9DD5-418B-9984-0EED46694BED}"/>
    <dgm:cxn modelId="{FE9235E5-A25E-4CD4-87B3-F452F9894D8E}" srcId="{3E6BB241-6278-45C5-96C6-4BE8D86EAD58}" destId="{0357496B-E596-42D8-BCEC-72F852228F42}" srcOrd="1" destOrd="0" parTransId="{5127F4FE-FF27-4C2B-AB02-3F405AAD01FD}" sibTransId="{7C1D89D3-DF73-474C-93A3-0967107DF3EF}"/>
    <dgm:cxn modelId="{026BB6E8-EEE0-4AC5-9AA4-D20B3F68672A}" srcId="{3E6BB241-6278-45C5-96C6-4BE8D86EAD58}" destId="{54213D75-B80F-4D4E-8934-A40100616B55}" srcOrd="0" destOrd="0" parTransId="{F0D8C685-5A6A-4898-9684-46F65515D58A}" sibTransId="{425E9922-F12A-4E54-B9EB-0A188A3B28C3}"/>
    <dgm:cxn modelId="{7C1E63F8-19A5-4863-9CC9-3A9F9B0B6A5A}" srcId="{AE75EAE8-FC04-422A-BC5C-51DE3B0E292E}" destId="{3E6BB241-6278-45C5-96C6-4BE8D86EAD58}" srcOrd="1" destOrd="0" parTransId="{5788843E-26C6-42B8-A4A5-1F034D792D84}" sibTransId="{658B0202-24DD-447E-AF19-638EAF0FA4C0}"/>
    <dgm:cxn modelId="{137D16C4-46D7-4730-B909-4CDE4B4733C8}" type="presParOf" srcId="{5CDC0239-4E88-460A-B627-F7BDF836E054}" destId="{0E784D2C-4BA9-45A4-808A-593DD2B16437}" srcOrd="0" destOrd="0" presId="urn:microsoft.com/office/officeart/2018/2/layout/IconVerticalSolidList"/>
    <dgm:cxn modelId="{B4882398-F495-4C06-818F-823A55550122}" type="presParOf" srcId="{0E784D2C-4BA9-45A4-808A-593DD2B16437}" destId="{F2A69A6A-2541-4F2C-AC5F-7F31E1F8D20C}" srcOrd="0" destOrd="0" presId="urn:microsoft.com/office/officeart/2018/2/layout/IconVerticalSolidList"/>
    <dgm:cxn modelId="{461E6B8E-85BF-42AB-B8B1-3D01EA33DBBC}" type="presParOf" srcId="{0E784D2C-4BA9-45A4-808A-593DD2B16437}" destId="{D7EF6CFE-F9D9-4E3D-AD7C-B55257E0CC02}" srcOrd="1" destOrd="0" presId="urn:microsoft.com/office/officeart/2018/2/layout/IconVerticalSolidList"/>
    <dgm:cxn modelId="{DE4E7A17-795D-46C5-89FE-105908C79F22}" type="presParOf" srcId="{0E784D2C-4BA9-45A4-808A-593DD2B16437}" destId="{BCE29662-AECF-42E2-81D6-2B2E5C29B185}" srcOrd="2" destOrd="0" presId="urn:microsoft.com/office/officeart/2018/2/layout/IconVerticalSolidList"/>
    <dgm:cxn modelId="{83268FC9-C1AE-4873-940C-AF08CD13DC30}" type="presParOf" srcId="{0E784D2C-4BA9-45A4-808A-593DD2B16437}" destId="{3DBE5418-1D0B-4CAF-BE3D-532BF7B6900D}" srcOrd="3" destOrd="0" presId="urn:microsoft.com/office/officeart/2018/2/layout/IconVerticalSolidList"/>
    <dgm:cxn modelId="{092EFC6F-2B98-4FDA-B6DE-60FFE59E3832}" type="presParOf" srcId="{5CDC0239-4E88-460A-B627-F7BDF836E054}" destId="{FD548D2B-F2CE-4085-9A92-378B84588A8D}" srcOrd="1" destOrd="0" presId="urn:microsoft.com/office/officeart/2018/2/layout/IconVerticalSolidList"/>
    <dgm:cxn modelId="{47175376-4D1F-486E-AAE9-C281C2D2685D}" type="presParOf" srcId="{5CDC0239-4E88-460A-B627-F7BDF836E054}" destId="{4A22C53B-FA36-4D0A-A66A-FFF1B553115C}" srcOrd="2" destOrd="0" presId="urn:microsoft.com/office/officeart/2018/2/layout/IconVerticalSolidList"/>
    <dgm:cxn modelId="{DF8D2451-9985-4DEF-BEBE-5A4139C75F9E}" type="presParOf" srcId="{4A22C53B-FA36-4D0A-A66A-FFF1B553115C}" destId="{69874455-7011-494A-8F8B-22CB60601344}" srcOrd="0" destOrd="0" presId="urn:microsoft.com/office/officeart/2018/2/layout/IconVerticalSolidList"/>
    <dgm:cxn modelId="{A75A0630-DEAD-449C-87B2-9F2640EF675E}" type="presParOf" srcId="{4A22C53B-FA36-4D0A-A66A-FFF1B553115C}" destId="{C4B8C419-5C3F-44E8-9536-478B8EA2486B}" srcOrd="1" destOrd="0" presId="urn:microsoft.com/office/officeart/2018/2/layout/IconVerticalSolidList"/>
    <dgm:cxn modelId="{2B1B0358-2293-413B-B2D4-8BFA20BCCF3F}" type="presParOf" srcId="{4A22C53B-FA36-4D0A-A66A-FFF1B553115C}" destId="{F2705C8D-D804-4BF7-8D2B-4C737BEBA54A}" srcOrd="2" destOrd="0" presId="urn:microsoft.com/office/officeart/2018/2/layout/IconVerticalSolidList"/>
    <dgm:cxn modelId="{C8D208B9-2151-4F29-90FE-159A36683F9E}" type="presParOf" srcId="{4A22C53B-FA36-4D0A-A66A-FFF1B553115C}" destId="{3B17B02E-D679-4C51-A8B3-FA9EDE6D4911}" srcOrd="3" destOrd="0" presId="urn:microsoft.com/office/officeart/2018/2/layout/IconVerticalSolidList"/>
    <dgm:cxn modelId="{39EE6611-05B1-4138-B7E9-596ECCE2064D}" type="presParOf" srcId="{4A22C53B-FA36-4D0A-A66A-FFF1B553115C}" destId="{EF31940E-0D27-455C-9029-1E07758B3C96}" srcOrd="4" destOrd="0" presId="urn:microsoft.com/office/officeart/2018/2/layout/IconVerticalSolidList"/>
    <dgm:cxn modelId="{FDA607F9-1878-435B-AE08-382DCF7CE9DA}" type="presParOf" srcId="{5CDC0239-4E88-460A-B627-F7BDF836E054}" destId="{1A5041FA-CA37-452F-968A-A4F385F76130}" srcOrd="3" destOrd="0" presId="urn:microsoft.com/office/officeart/2018/2/layout/IconVerticalSolidList"/>
    <dgm:cxn modelId="{B253F102-C780-47C0-8B67-7B23BDAA47E2}" type="presParOf" srcId="{5CDC0239-4E88-460A-B627-F7BDF836E054}" destId="{4257DF48-23D7-46D1-8592-D4BF27ADF837}" srcOrd="4" destOrd="0" presId="urn:microsoft.com/office/officeart/2018/2/layout/IconVerticalSolidList"/>
    <dgm:cxn modelId="{8F2ECCF7-5F77-4171-9B42-DBDF2A706145}" type="presParOf" srcId="{4257DF48-23D7-46D1-8592-D4BF27ADF837}" destId="{F29709D4-6E9B-4A67-A5CE-8989DC8D9C92}" srcOrd="0" destOrd="0" presId="urn:microsoft.com/office/officeart/2018/2/layout/IconVerticalSolidList"/>
    <dgm:cxn modelId="{9E3CFB41-A6B1-451A-893A-F42A058D08D1}" type="presParOf" srcId="{4257DF48-23D7-46D1-8592-D4BF27ADF837}" destId="{11042098-7EDE-4B4E-9AED-535D2EDC56F3}" srcOrd="1" destOrd="0" presId="urn:microsoft.com/office/officeart/2018/2/layout/IconVerticalSolidList"/>
    <dgm:cxn modelId="{650347D5-49AB-4800-A08F-91ECA69A8DDE}" type="presParOf" srcId="{4257DF48-23D7-46D1-8592-D4BF27ADF837}" destId="{DCBEAA88-E061-4F4E-9708-462B3E614E60}" srcOrd="2" destOrd="0" presId="urn:microsoft.com/office/officeart/2018/2/layout/IconVerticalSolidList"/>
    <dgm:cxn modelId="{A92D6145-D161-4AF6-B669-134722E57AEE}" type="presParOf" srcId="{4257DF48-23D7-46D1-8592-D4BF27ADF837}" destId="{DA1DD8D2-61EA-4912-A994-D7F69240104A}" srcOrd="3" destOrd="0" presId="urn:microsoft.com/office/officeart/2018/2/layout/IconVerticalSolidList"/>
    <dgm:cxn modelId="{5DF9B7F5-43FA-4B68-A6BD-A0E3B985D239}" type="presParOf" srcId="{5CDC0239-4E88-460A-B627-F7BDF836E054}" destId="{1261C8D4-D4EA-4DD9-9CBD-1E3CDCBC4863}" srcOrd="5" destOrd="0" presId="urn:microsoft.com/office/officeart/2018/2/layout/IconVerticalSolidList"/>
    <dgm:cxn modelId="{FEEBE871-CBDD-4A3D-BCC1-BE9A576460C8}" type="presParOf" srcId="{5CDC0239-4E88-460A-B627-F7BDF836E054}" destId="{93F34266-0ABC-4ADE-855D-F6986EA9F66E}" srcOrd="6" destOrd="0" presId="urn:microsoft.com/office/officeart/2018/2/layout/IconVerticalSolidList"/>
    <dgm:cxn modelId="{9D4031B4-2C66-42C5-990F-B1E01795E000}" type="presParOf" srcId="{93F34266-0ABC-4ADE-855D-F6986EA9F66E}" destId="{C9EC228B-0547-4B40-9E60-088A04DA04D3}" srcOrd="0" destOrd="0" presId="urn:microsoft.com/office/officeart/2018/2/layout/IconVerticalSolidList"/>
    <dgm:cxn modelId="{8375E470-3CF1-43BB-971D-C0FC4BB38805}" type="presParOf" srcId="{93F34266-0ABC-4ADE-855D-F6986EA9F66E}" destId="{15F8DFC0-FDC5-41DD-B4DE-87312B980361}" srcOrd="1" destOrd="0" presId="urn:microsoft.com/office/officeart/2018/2/layout/IconVerticalSolidList"/>
    <dgm:cxn modelId="{71B58FC6-F789-4E1C-9758-338B0325895F}" type="presParOf" srcId="{93F34266-0ABC-4ADE-855D-F6986EA9F66E}" destId="{F6A1E792-66EA-4F81-B845-047571699F61}" srcOrd="2" destOrd="0" presId="urn:microsoft.com/office/officeart/2018/2/layout/IconVerticalSolidList"/>
    <dgm:cxn modelId="{1944A1B2-D970-49F8-8D71-8508BE4142B2}" type="presParOf" srcId="{93F34266-0ABC-4ADE-855D-F6986EA9F66E}" destId="{76CE9CC7-E224-4B1B-8188-97A0C0F50FE8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D476BBDC-E36B-4644-B017-6556566F7811}" type="doc">
      <dgm:prSet loTypeId="urn:microsoft.com/office/officeart/2005/8/layout/hierarchy1" loCatId="hierarchy" qsTypeId="urn:microsoft.com/office/officeart/2005/8/quickstyle/simple1" qsCatId="simple" csTypeId="urn:microsoft.com/office/officeart/2005/8/colors/colorful2" csCatId="colorful"/>
      <dgm:spPr/>
      <dgm:t>
        <a:bodyPr/>
        <a:lstStyle/>
        <a:p>
          <a:endParaRPr lang="en-US"/>
        </a:p>
      </dgm:t>
    </dgm:pt>
    <dgm:pt modelId="{4A59B0B1-FDE4-4F53-BFC5-05271FE8953D}">
      <dgm:prSet/>
      <dgm:spPr/>
      <dgm:t>
        <a:bodyPr/>
        <a:lstStyle/>
        <a:p>
          <a:r>
            <a:rPr lang="en-US"/>
            <a:t>First-year students are eligible first semester.  Must  earn 2.5 units the first semester  in order to be eligible for the spring semester.</a:t>
          </a:r>
        </a:p>
      </dgm:t>
    </dgm:pt>
    <dgm:pt modelId="{4ECD44F5-E119-4CAC-AC6C-AAFADDF4F586}" type="parTrans" cxnId="{98A1B15F-A1AD-42AF-86EC-3160974195C4}">
      <dgm:prSet/>
      <dgm:spPr/>
      <dgm:t>
        <a:bodyPr/>
        <a:lstStyle/>
        <a:p>
          <a:endParaRPr lang="en-US"/>
        </a:p>
      </dgm:t>
    </dgm:pt>
    <dgm:pt modelId="{9C9FB128-B74F-4B70-9AC3-BDF038CD9197}" type="sibTrans" cxnId="{98A1B15F-A1AD-42AF-86EC-3160974195C4}">
      <dgm:prSet/>
      <dgm:spPr/>
      <dgm:t>
        <a:bodyPr/>
        <a:lstStyle/>
        <a:p>
          <a:endParaRPr lang="en-US"/>
        </a:p>
      </dgm:t>
    </dgm:pt>
    <dgm:pt modelId="{90116AF6-8656-4E22-AB86-516A3E3F46C5}">
      <dgm:prSet/>
      <dgm:spPr/>
      <dgm:t>
        <a:bodyPr/>
        <a:lstStyle/>
        <a:p>
          <a:r>
            <a:rPr lang="en-US"/>
            <a:t>Second-year students must have accumulated 5 total Carnegie units in the first year and have earned 2.5 units the previous semester.</a:t>
          </a:r>
        </a:p>
      </dgm:t>
    </dgm:pt>
    <dgm:pt modelId="{8B321F13-DBCF-480C-BE55-1B61A40BF352}" type="parTrans" cxnId="{2E58FFCC-562A-4062-B143-A6560629675E}">
      <dgm:prSet/>
      <dgm:spPr/>
      <dgm:t>
        <a:bodyPr/>
        <a:lstStyle/>
        <a:p>
          <a:endParaRPr lang="en-US"/>
        </a:p>
      </dgm:t>
    </dgm:pt>
    <dgm:pt modelId="{0C9B453A-09C6-43A4-B4BF-320D6833A6A3}" type="sibTrans" cxnId="{2E58FFCC-562A-4062-B143-A6560629675E}">
      <dgm:prSet/>
      <dgm:spPr/>
      <dgm:t>
        <a:bodyPr/>
        <a:lstStyle/>
        <a:p>
          <a:endParaRPr lang="en-US"/>
        </a:p>
      </dgm:t>
    </dgm:pt>
    <dgm:pt modelId="{885F5F51-FC4B-4112-970B-DE7C6C61DBBA}" type="pres">
      <dgm:prSet presAssocID="{D476BBDC-E36B-4644-B017-6556566F7811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B451B8CF-E1C0-4D4E-918A-75A9607BE720}" type="pres">
      <dgm:prSet presAssocID="{4A59B0B1-FDE4-4F53-BFC5-05271FE8953D}" presName="hierRoot1" presStyleCnt="0"/>
      <dgm:spPr/>
    </dgm:pt>
    <dgm:pt modelId="{4C5680FC-7A30-4CD5-9517-0B1E0223866B}" type="pres">
      <dgm:prSet presAssocID="{4A59B0B1-FDE4-4F53-BFC5-05271FE8953D}" presName="composite" presStyleCnt="0"/>
      <dgm:spPr/>
    </dgm:pt>
    <dgm:pt modelId="{7C6E9C2C-6130-4C9C-92DA-E100DB44A7A5}" type="pres">
      <dgm:prSet presAssocID="{4A59B0B1-FDE4-4F53-BFC5-05271FE8953D}" presName="background" presStyleLbl="node0" presStyleIdx="0" presStyleCnt="2"/>
      <dgm:spPr/>
    </dgm:pt>
    <dgm:pt modelId="{CF1F18A4-E13F-447D-A3A0-FBA8720D1C48}" type="pres">
      <dgm:prSet presAssocID="{4A59B0B1-FDE4-4F53-BFC5-05271FE8953D}" presName="text" presStyleLbl="fgAcc0" presStyleIdx="0" presStyleCnt="2">
        <dgm:presLayoutVars>
          <dgm:chPref val="3"/>
        </dgm:presLayoutVars>
      </dgm:prSet>
      <dgm:spPr/>
    </dgm:pt>
    <dgm:pt modelId="{44E56A09-A89E-47A0-981B-2FF8119489B6}" type="pres">
      <dgm:prSet presAssocID="{4A59B0B1-FDE4-4F53-BFC5-05271FE8953D}" presName="hierChild2" presStyleCnt="0"/>
      <dgm:spPr/>
    </dgm:pt>
    <dgm:pt modelId="{5E27C753-F386-478A-BC28-ADE055179605}" type="pres">
      <dgm:prSet presAssocID="{90116AF6-8656-4E22-AB86-516A3E3F46C5}" presName="hierRoot1" presStyleCnt="0"/>
      <dgm:spPr/>
    </dgm:pt>
    <dgm:pt modelId="{7B33412A-D9BA-402B-8BFF-40786B844353}" type="pres">
      <dgm:prSet presAssocID="{90116AF6-8656-4E22-AB86-516A3E3F46C5}" presName="composite" presStyleCnt="0"/>
      <dgm:spPr/>
    </dgm:pt>
    <dgm:pt modelId="{1BE740EE-D4BC-4C63-B358-FC81DEEFD4DD}" type="pres">
      <dgm:prSet presAssocID="{90116AF6-8656-4E22-AB86-516A3E3F46C5}" presName="background" presStyleLbl="node0" presStyleIdx="1" presStyleCnt="2"/>
      <dgm:spPr/>
    </dgm:pt>
    <dgm:pt modelId="{3E321157-1D4A-4B1A-A405-9CA7E93ABD03}" type="pres">
      <dgm:prSet presAssocID="{90116AF6-8656-4E22-AB86-516A3E3F46C5}" presName="text" presStyleLbl="fgAcc0" presStyleIdx="1" presStyleCnt="2">
        <dgm:presLayoutVars>
          <dgm:chPref val="3"/>
        </dgm:presLayoutVars>
      </dgm:prSet>
      <dgm:spPr/>
    </dgm:pt>
    <dgm:pt modelId="{8AA7AEBA-5277-4838-85A2-F800657DB083}" type="pres">
      <dgm:prSet presAssocID="{90116AF6-8656-4E22-AB86-516A3E3F46C5}" presName="hierChild2" presStyleCnt="0"/>
      <dgm:spPr/>
    </dgm:pt>
  </dgm:ptLst>
  <dgm:cxnLst>
    <dgm:cxn modelId="{377F5410-3A8D-48CC-946A-D210E063F096}" type="presOf" srcId="{90116AF6-8656-4E22-AB86-516A3E3F46C5}" destId="{3E321157-1D4A-4B1A-A405-9CA7E93ABD03}" srcOrd="0" destOrd="0" presId="urn:microsoft.com/office/officeart/2005/8/layout/hierarchy1"/>
    <dgm:cxn modelId="{EDF48621-7AD1-4386-B355-374CAC1BDAD8}" type="presOf" srcId="{D476BBDC-E36B-4644-B017-6556566F7811}" destId="{885F5F51-FC4B-4112-970B-DE7C6C61DBBA}" srcOrd="0" destOrd="0" presId="urn:microsoft.com/office/officeart/2005/8/layout/hierarchy1"/>
    <dgm:cxn modelId="{98A1B15F-A1AD-42AF-86EC-3160974195C4}" srcId="{D476BBDC-E36B-4644-B017-6556566F7811}" destId="{4A59B0B1-FDE4-4F53-BFC5-05271FE8953D}" srcOrd="0" destOrd="0" parTransId="{4ECD44F5-E119-4CAC-AC6C-AAFADDF4F586}" sibTransId="{9C9FB128-B74F-4B70-9AC3-BDF038CD9197}"/>
    <dgm:cxn modelId="{2E58FFCC-562A-4062-B143-A6560629675E}" srcId="{D476BBDC-E36B-4644-B017-6556566F7811}" destId="{90116AF6-8656-4E22-AB86-516A3E3F46C5}" srcOrd="1" destOrd="0" parTransId="{8B321F13-DBCF-480C-BE55-1B61A40BF352}" sibTransId="{0C9B453A-09C6-43A4-B4BF-320D6833A6A3}"/>
    <dgm:cxn modelId="{CC986DF4-DD07-48C3-80AB-92A2E71E43AE}" type="presOf" srcId="{4A59B0B1-FDE4-4F53-BFC5-05271FE8953D}" destId="{CF1F18A4-E13F-447D-A3A0-FBA8720D1C48}" srcOrd="0" destOrd="0" presId="urn:microsoft.com/office/officeart/2005/8/layout/hierarchy1"/>
    <dgm:cxn modelId="{25258383-934E-45A4-A2A4-EB93230AFBD9}" type="presParOf" srcId="{885F5F51-FC4B-4112-970B-DE7C6C61DBBA}" destId="{B451B8CF-E1C0-4D4E-918A-75A9607BE720}" srcOrd="0" destOrd="0" presId="urn:microsoft.com/office/officeart/2005/8/layout/hierarchy1"/>
    <dgm:cxn modelId="{4078397B-074A-46F8-BDAD-37F1464CE1FB}" type="presParOf" srcId="{B451B8CF-E1C0-4D4E-918A-75A9607BE720}" destId="{4C5680FC-7A30-4CD5-9517-0B1E0223866B}" srcOrd="0" destOrd="0" presId="urn:microsoft.com/office/officeart/2005/8/layout/hierarchy1"/>
    <dgm:cxn modelId="{536C37F3-3007-4A43-BBE6-7AD7D07B83D8}" type="presParOf" srcId="{4C5680FC-7A30-4CD5-9517-0B1E0223866B}" destId="{7C6E9C2C-6130-4C9C-92DA-E100DB44A7A5}" srcOrd="0" destOrd="0" presId="urn:microsoft.com/office/officeart/2005/8/layout/hierarchy1"/>
    <dgm:cxn modelId="{32292EA8-3290-4E25-89FE-489F13478B67}" type="presParOf" srcId="{4C5680FC-7A30-4CD5-9517-0B1E0223866B}" destId="{CF1F18A4-E13F-447D-A3A0-FBA8720D1C48}" srcOrd="1" destOrd="0" presId="urn:microsoft.com/office/officeart/2005/8/layout/hierarchy1"/>
    <dgm:cxn modelId="{9B4D5B96-A400-4922-922B-0A4632D3B19E}" type="presParOf" srcId="{B451B8CF-E1C0-4D4E-918A-75A9607BE720}" destId="{44E56A09-A89E-47A0-981B-2FF8119489B6}" srcOrd="1" destOrd="0" presId="urn:microsoft.com/office/officeart/2005/8/layout/hierarchy1"/>
    <dgm:cxn modelId="{1B8BCA67-93A6-47D2-B78D-2B77B3A890F2}" type="presParOf" srcId="{885F5F51-FC4B-4112-970B-DE7C6C61DBBA}" destId="{5E27C753-F386-478A-BC28-ADE055179605}" srcOrd="1" destOrd="0" presId="urn:microsoft.com/office/officeart/2005/8/layout/hierarchy1"/>
    <dgm:cxn modelId="{C23D07A6-B8E5-4B65-98B0-221922DE3060}" type="presParOf" srcId="{5E27C753-F386-478A-BC28-ADE055179605}" destId="{7B33412A-D9BA-402B-8BFF-40786B844353}" srcOrd="0" destOrd="0" presId="urn:microsoft.com/office/officeart/2005/8/layout/hierarchy1"/>
    <dgm:cxn modelId="{0BC34E4E-9778-4EE1-8518-D52F9EBE4712}" type="presParOf" srcId="{7B33412A-D9BA-402B-8BFF-40786B844353}" destId="{1BE740EE-D4BC-4C63-B358-FC81DEEFD4DD}" srcOrd="0" destOrd="0" presId="urn:microsoft.com/office/officeart/2005/8/layout/hierarchy1"/>
    <dgm:cxn modelId="{DB564D65-0086-4982-94F6-78E8AC354F9E}" type="presParOf" srcId="{7B33412A-D9BA-402B-8BFF-40786B844353}" destId="{3E321157-1D4A-4B1A-A405-9CA7E93ABD03}" srcOrd="1" destOrd="0" presId="urn:microsoft.com/office/officeart/2005/8/layout/hierarchy1"/>
    <dgm:cxn modelId="{217168C4-6379-4142-B82B-90348F5B3993}" type="presParOf" srcId="{5E27C753-F386-478A-BC28-ADE055179605}" destId="{8AA7AEBA-5277-4838-85A2-F800657DB083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B88A11AF-44EA-494F-B42B-43A60BFD2141}" type="doc">
      <dgm:prSet loTypeId="urn:microsoft.com/office/officeart/2005/8/layout/default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187461EE-31A6-4619-834F-653AA7CB2A53}">
      <dgm:prSet/>
      <dgm:spPr/>
      <dgm:t>
        <a:bodyPr/>
        <a:lstStyle/>
        <a:p>
          <a:pPr>
            <a:defRPr cap="all"/>
          </a:pPr>
          <a:r>
            <a:rPr lang="en-US"/>
            <a:t>No state curriculum for support</a:t>
          </a:r>
        </a:p>
      </dgm:t>
    </dgm:pt>
    <dgm:pt modelId="{BBA9ADFF-FF5B-446D-9C9E-3864F15D2C4D}" type="parTrans" cxnId="{E815FA94-F973-463C-952B-627544B9CBCE}">
      <dgm:prSet/>
      <dgm:spPr/>
      <dgm:t>
        <a:bodyPr/>
        <a:lstStyle/>
        <a:p>
          <a:endParaRPr lang="en-US"/>
        </a:p>
      </dgm:t>
    </dgm:pt>
    <dgm:pt modelId="{1F046180-D6F2-41B5-B3B9-450163ECC79A}" type="sibTrans" cxnId="{E815FA94-F973-463C-952B-627544B9CBCE}">
      <dgm:prSet/>
      <dgm:spPr/>
      <dgm:t>
        <a:bodyPr/>
        <a:lstStyle/>
        <a:p>
          <a:endParaRPr lang="en-US"/>
        </a:p>
      </dgm:t>
    </dgm:pt>
    <dgm:pt modelId="{F5534A25-4120-40B0-80D0-38414B9AD77A}">
      <dgm:prSet/>
      <dgm:spPr/>
      <dgm:t>
        <a:bodyPr/>
        <a:lstStyle/>
        <a:p>
          <a:pPr>
            <a:defRPr cap="all"/>
          </a:pPr>
          <a:r>
            <a:rPr lang="en-US"/>
            <a:t>2 classes per day allows for more practice and processing time</a:t>
          </a:r>
        </a:p>
      </dgm:t>
    </dgm:pt>
    <dgm:pt modelId="{3894FAA1-ECC2-49C1-8790-D1F5C4A40E10}" type="parTrans" cxnId="{355CA95B-4569-4271-9445-2DB28793A46B}">
      <dgm:prSet/>
      <dgm:spPr/>
      <dgm:t>
        <a:bodyPr/>
        <a:lstStyle/>
        <a:p>
          <a:endParaRPr lang="en-US"/>
        </a:p>
      </dgm:t>
    </dgm:pt>
    <dgm:pt modelId="{ED61FDA6-5CD4-4C6B-94F8-173263AFE3AE}" type="sibTrans" cxnId="{355CA95B-4569-4271-9445-2DB28793A46B}">
      <dgm:prSet/>
      <dgm:spPr/>
      <dgm:t>
        <a:bodyPr/>
        <a:lstStyle/>
        <a:p>
          <a:endParaRPr lang="en-US"/>
        </a:p>
      </dgm:t>
    </dgm:pt>
    <dgm:pt modelId="{256D66E5-D0F5-41E6-A265-F589A9515D00}">
      <dgm:prSet/>
      <dgm:spPr/>
      <dgm:t>
        <a:bodyPr/>
        <a:lstStyle/>
        <a:p>
          <a:pPr>
            <a:defRPr cap="all"/>
          </a:pPr>
          <a:r>
            <a:rPr lang="en-US"/>
            <a:t>Math support is an academic elective</a:t>
          </a:r>
        </a:p>
      </dgm:t>
    </dgm:pt>
    <dgm:pt modelId="{A6539E67-F97A-4236-81C5-54CE86607CD3}" type="parTrans" cxnId="{3B43C2FC-981E-49E1-9A74-F2D5CA4044CC}">
      <dgm:prSet/>
      <dgm:spPr/>
      <dgm:t>
        <a:bodyPr/>
        <a:lstStyle/>
        <a:p>
          <a:endParaRPr lang="en-US"/>
        </a:p>
      </dgm:t>
    </dgm:pt>
    <dgm:pt modelId="{969BC277-3F3D-47CB-B072-61279F409396}" type="sibTrans" cxnId="{3B43C2FC-981E-49E1-9A74-F2D5CA4044CC}">
      <dgm:prSet/>
      <dgm:spPr/>
      <dgm:t>
        <a:bodyPr/>
        <a:lstStyle/>
        <a:p>
          <a:endParaRPr lang="en-US"/>
        </a:p>
      </dgm:t>
    </dgm:pt>
    <dgm:pt modelId="{63C5A8AC-27FE-4D0E-805F-2E9CF7DC3760}">
      <dgm:prSet/>
      <dgm:spPr/>
      <dgm:t>
        <a:bodyPr/>
        <a:lstStyle/>
        <a:p>
          <a:pPr>
            <a:defRPr cap="all"/>
          </a:pPr>
          <a:r>
            <a:rPr lang="en-US" dirty="0"/>
            <a:t>Students can waive out of Support with parent permission</a:t>
          </a:r>
        </a:p>
      </dgm:t>
    </dgm:pt>
    <dgm:pt modelId="{F7123392-B748-47AC-8D67-8912B942E3E0}" type="parTrans" cxnId="{3C6BD4F0-78FA-461E-95A8-422F9CE069A3}">
      <dgm:prSet/>
      <dgm:spPr/>
      <dgm:t>
        <a:bodyPr/>
        <a:lstStyle/>
        <a:p>
          <a:endParaRPr lang="en-US"/>
        </a:p>
      </dgm:t>
    </dgm:pt>
    <dgm:pt modelId="{4D9E8581-B32C-41D7-B48F-35C6EF35BC6D}" type="sibTrans" cxnId="{3C6BD4F0-78FA-461E-95A8-422F9CE069A3}">
      <dgm:prSet/>
      <dgm:spPr/>
      <dgm:t>
        <a:bodyPr/>
        <a:lstStyle/>
        <a:p>
          <a:endParaRPr lang="en-US"/>
        </a:p>
      </dgm:t>
    </dgm:pt>
    <dgm:pt modelId="{E56655D9-91A3-4DAB-A1AA-2A7B3359DFCD}" type="pres">
      <dgm:prSet presAssocID="{B88A11AF-44EA-494F-B42B-43A60BFD2141}" presName="diagram" presStyleCnt="0">
        <dgm:presLayoutVars>
          <dgm:dir/>
          <dgm:resizeHandles val="exact"/>
        </dgm:presLayoutVars>
      </dgm:prSet>
      <dgm:spPr/>
    </dgm:pt>
    <dgm:pt modelId="{A0B1E0C2-9C2D-4FDE-82A3-7D9CDEDE891F}" type="pres">
      <dgm:prSet presAssocID="{187461EE-31A6-4619-834F-653AA7CB2A53}" presName="node" presStyleLbl="node1" presStyleIdx="0" presStyleCnt="4">
        <dgm:presLayoutVars>
          <dgm:bulletEnabled val="1"/>
        </dgm:presLayoutVars>
      </dgm:prSet>
      <dgm:spPr/>
    </dgm:pt>
    <dgm:pt modelId="{1B167452-F292-4FA4-852C-5CA82CAF6AEC}" type="pres">
      <dgm:prSet presAssocID="{1F046180-D6F2-41B5-B3B9-450163ECC79A}" presName="sibTrans" presStyleCnt="0"/>
      <dgm:spPr/>
    </dgm:pt>
    <dgm:pt modelId="{24A9B19F-506A-4731-A7BE-F5317A7C59F6}" type="pres">
      <dgm:prSet presAssocID="{F5534A25-4120-40B0-80D0-38414B9AD77A}" presName="node" presStyleLbl="node1" presStyleIdx="1" presStyleCnt="4">
        <dgm:presLayoutVars>
          <dgm:bulletEnabled val="1"/>
        </dgm:presLayoutVars>
      </dgm:prSet>
      <dgm:spPr/>
    </dgm:pt>
    <dgm:pt modelId="{7E3267D9-67F2-4273-A487-FAECA97EFF47}" type="pres">
      <dgm:prSet presAssocID="{ED61FDA6-5CD4-4C6B-94F8-173263AFE3AE}" presName="sibTrans" presStyleCnt="0"/>
      <dgm:spPr/>
    </dgm:pt>
    <dgm:pt modelId="{6FC54E7E-6197-481F-B9DC-5C11DEFEAF8D}" type="pres">
      <dgm:prSet presAssocID="{256D66E5-D0F5-41E6-A265-F589A9515D00}" presName="node" presStyleLbl="node1" presStyleIdx="2" presStyleCnt="4">
        <dgm:presLayoutVars>
          <dgm:bulletEnabled val="1"/>
        </dgm:presLayoutVars>
      </dgm:prSet>
      <dgm:spPr/>
    </dgm:pt>
    <dgm:pt modelId="{66851DB3-F5EB-4043-9CBB-6E165C198938}" type="pres">
      <dgm:prSet presAssocID="{969BC277-3F3D-47CB-B072-61279F409396}" presName="sibTrans" presStyleCnt="0"/>
      <dgm:spPr/>
    </dgm:pt>
    <dgm:pt modelId="{962A121E-60F4-4FC1-AFDC-CB4A85C96CAF}" type="pres">
      <dgm:prSet presAssocID="{63C5A8AC-27FE-4D0E-805F-2E9CF7DC3760}" presName="node" presStyleLbl="node1" presStyleIdx="3" presStyleCnt="4">
        <dgm:presLayoutVars>
          <dgm:bulletEnabled val="1"/>
        </dgm:presLayoutVars>
      </dgm:prSet>
      <dgm:spPr/>
    </dgm:pt>
  </dgm:ptLst>
  <dgm:cxnLst>
    <dgm:cxn modelId="{40DB6135-F9B5-412C-A73F-6EBFA2D80941}" type="presOf" srcId="{187461EE-31A6-4619-834F-653AA7CB2A53}" destId="{A0B1E0C2-9C2D-4FDE-82A3-7D9CDEDE891F}" srcOrd="0" destOrd="0" presId="urn:microsoft.com/office/officeart/2005/8/layout/default"/>
    <dgm:cxn modelId="{C6892A3D-3678-426B-9E00-D7ED53D230FA}" type="presOf" srcId="{63C5A8AC-27FE-4D0E-805F-2E9CF7DC3760}" destId="{962A121E-60F4-4FC1-AFDC-CB4A85C96CAF}" srcOrd="0" destOrd="0" presId="urn:microsoft.com/office/officeart/2005/8/layout/default"/>
    <dgm:cxn modelId="{355CA95B-4569-4271-9445-2DB28793A46B}" srcId="{B88A11AF-44EA-494F-B42B-43A60BFD2141}" destId="{F5534A25-4120-40B0-80D0-38414B9AD77A}" srcOrd="1" destOrd="0" parTransId="{3894FAA1-ECC2-49C1-8790-D1F5C4A40E10}" sibTransId="{ED61FDA6-5CD4-4C6B-94F8-173263AFE3AE}"/>
    <dgm:cxn modelId="{9F6CD745-03C3-4730-BC74-34392DA6FCFA}" type="presOf" srcId="{256D66E5-D0F5-41E6-A265-F589A9515D00}" destId="{6FC54E7E-6197-481F-B9DC-5C11DEFEAF8D}" srcOrd="0" destOrd="0" presId="urn:microsoft.com/office/officeart/2005/8/layout/default"/>
    <dgm:cxn modelId="{E815FA94-F973-463C-952B-627544B9CBCE}" srcId="{B88A11AF-44EA-494F-B42B-43A60BFD2141}" destId="{187461EE-31A6-4619-834F-653AA7CB2A53}" srcOrd="0" destOrd="0" parTransId="{BBA9ADFF-FF5B-446D-9C9E-3864F15D2C4D}" sibTransId="{1F046180-D6F2-41B5-B3B9-450163ECC79A}"/>
    <dgm:cxn modelId="{8C111BB7-BE64-4BBB-AED1-ECD702023CED}" type="presOf" srcId="{B88A11AF-44EA-494F-B42B-43A60BFD2141}" destId="{E56655D9-91A3-4DAB-A1AA-2A7B3359DFCD}" srcOrd="0" destOrd="0" presId="urn:microsoft.com/office/officeart/2005/8/layout/default"/>
    <dgm:cxn modelId="{5FD434ED-9FE0-401A-9010-63D2215B2621}" type="presOf" srcId="{F5534A25-4120-40B0-80D0-38414B9AD77A}" destId="{24A9B19F-506A-4731-A7BE-F5317A7C59F6}" srcOrd="0" destOrd="0" presId="urn:microsoft.com/office/officeart/2005/8/layout/default"/>
    <dgm:cxn modelId="{3C6BD4F0-78FA-461E-95A8-422F9CE069A3}" srcId="{B88A11AF-44EA-494F-B42B-43A60BFD2141}" destId="{63C5A8AC-27FE-4D0E-805F-2E9CF7DC3760}" srcOrd="3" destOrd="0" parTransId="{F7123392-B748-47AC-8D67-8912B942E3E0}" sibTransId="{4D9E8581-B32C-41D7-B48F-35C6EF35BC6D}"/>
    <dgm:cxn modelId="{3B43C2FC-981E-49E1-9A74-F2D5CA4044CC}" srcId="{B88A11AF-44EA-494F-B42B-43A60BFD2141}" destId="{256D66E5-D0F5-41E6-A265-F589A9515D00}" srcOrd="2" destOrd="0" parTransId="{A6539E67-F97A-4236-81C5-54CE86607CD3}" sibTransId="{969BC277-3F3D-47CB-B072-61279F409396}"/>
    <dgm:cxn modelId="{EE05E595-076B-43FA-A6D3-3640B4455C88}" type="presParOf" srcId="{E56655D9-91A3-4DAB-A1AA-2A7B3359DFCD}" destId="{A0B1E0C2-9C2D-4FDE-82A3-7D9CDEDE891F}" srcOrd="0" destOrd="0" presId="urn:microsoft.com/office/officeart/2005/8/layout/default"/>
    <dgm:cxn modelId="{061F6E9D-F681-4FDB-B871-3BF31EBE30AB}" type="presParOf" srcId="{E56655D9-91A3-4DAB-A1AA-2A7B3359DFCD}" destId="{1B167452-F292-4FA4-852C-5CA82CAF6AEC}" srcOrd="1" destOrd="0" presId="urn:microsoft.com/office/officeart/2005/8/layout/default"/>
    <dgm:cxn modelId="{95A82F97-5798-43F9-9CBC-D1DE72A3A947}" type="presParOf" srcId="{E56655D9-91A3-4DAB-A1AA-2A7B3359DFCD}" destId="{24A9B19F-506A-4731-A7BE-F5317A7C59F6}" srcOrd="2" destOrd="0" presId="urn:microsoft.com/office/officeart/2005/8/layout/default"/>
    <dgm:cxn modelId="{BF802B0B-1E42-4C9A-8898-20FE97F987E5}" type="presParOf" srcId="{E56655D9-91A3-4DAB-A1AA-2A7B3359DFCD}" destId="{7E3267D9-67F2-4273-A487-FAECA97EFF47}" srcOrd="3" destOrd="0" presId="urn:microsoft.com/office/officeart/2005/8/layout/default"/>
    <dgm:cxn modelId="{A56E27A8-0FA7-4E26-A8A8-70BDE01333CC}" type="presParOf" srcId="{E56655D9-91A3-4DAB-A1AA-2A7B3359DFCD}" destId="{6FC54E7E-6197-481F-B9DC-5C11DEFEAF8D}" srcOrd="4" destOrd="0" presId="urn:microsoft.com/office/officeart/2005/8/layout/default"/>
    <dgm:cxn modelId="{CCE22A44-2D27-4E23-ADDE-C11CD8715ABC}" type="presParOf" srcId="{E56655D9-91A3-4DAB-A1AA-2A7B3359DFCD}" destId="{66851DB3-F5EB-4043-9CBB-6E165C198938}" srcOrd="5" destOrd="0" presId="urn:microsoft.com/office/officeart/2005/8/layout/default"/>
    <dgm:cxn modelId="{0979DA24-470F-43D7-9516-0B37AAAE3085}" type="presParOf" srcId="{E56655D9-91A3-4DAB-A1AA-2A7B3359DFCD}" destId="{962A121E-60F4-4FC1-AFDC-CB4A85C96CAF}" srcOrd="6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90271A11-1ABB-4BB0-97B4-B2258504A9A4}" type="doc">
      <dgm:prSet loTypeId="urn:microsoft.com/office/officeart/2005/8/layout/vList2" loCatId="list" qsTypeId="urn:microsoft.com/office/officeart/2005/8/quickstyle/simple1" qsCatId="simple" csTypeId="urn:microsoft.com/office/officeart/2005/8/colors/colorful2" csCatId="colorful"/>
      <dgm:spPr/>
      <dgm:t>
        <a:bodyPr/>
        <a:lstStyle/>
        <a:p>
          <a:endParaRPr lang="en-US"/>
        </a:p>
      </dgm:t>
    </dgm:pt>
    <dgm:pt modelId="{083DFC6F-2D27-440F-A315-DFBA230309F8}">
      <dgm:prSet/>
      <dgm:spPr/>
      <dgm:t>
        <a:bodyPr/>
        <a:lstStyle/>
        <a:p>
          <a:r>
            <a:rPr lang="en-US"/>
            <a:t>Set state curriculum to review, revisit and expand understanding of foundational algebra concepts</a:t>
          </a:r>
        </a:p>
      </dgm:t>
    </dgm:pt>
    <dgm:pt modelId="{A8A18961-E028-4005-B334-A7BB1A570A88}" type="parTrans" cxnId="{F2CADEE9-76C9-4B2C-A2A7-B65611DD65DD}">
      <dgm:prSet/>
      <dgm:spPr/>
      <dgm:t>
        <a:bodyPr/>
        <a:lstStyle/>
        <a:p>
          <a:endParaRPr lang="en-US"/>
        </a:p>
      </dgm:t>
    </dgm:pt>
    <dgm:pt modelId="{E8196E9C-E82D-416C-86FE-47D4A682D2D9}" type="sibTrans" cxnId="{F2CADEE9-76C9-4B2C-A2A7-B65611DD65DD}">
      <dgm:prSet/>
      <dgm:spPr/>
      <dgm:t>
        <a:bodyPr/>
        <a:lstStyle/>
        <a:p>
          <a:endParaRPr lang="en-US"/>
        </a:p>
      </dgm:t>
    </dgm:pt>
    <dgm:pt modelId="{DBB75212-0970-458C-9429-9F3685910A1C}">
      <dgm:prSet/>
      <dgm:spPr/>
      <dgm:t>
        <a:bodyPr/>
        <a:lstStyle/>
        <a:p>
          <a:r>
            <a:rPr lang="en-US"/>
            <a:t>2 Math classes per day allowing more practice &amp; processing time</a:t>
          </a:r>
        </a:p>
      </dgm:t>
    </dgm:pt>
    <dgm:pt modelId="{AA35E187-5CF5-4F53-9596-19B1931EBEFD}" type="parTrans" cxnId="{2E683465-E500-4F0E-917A-10CB0B7408D4}">
      <dgm:prSet/>
      <dgm:spPr/>
      <dgm:t>
        <a:bodyPr/>
        <a:lstStyle/>
        <a:p>
          <a:endParaRPr lang="en-US"/>
        </a:p>
      </dgm:t>
    </dgm:pt>
    <dgm:pt modelId="{EB44C804-0D67-4D8A-A395-583F97EE2565}" type="sibTrans" cxnId="{2E683465-E500-4F0E-917A-10CB0B7408D4}">
      <dgm:prSet/>
      <dgm:spPr/>
      <dgm:t>
        <a:bodyPr/>
        <a:lstStyle/>
        <a:p>
          <a:endParaRPr lang="en-US"/>
        </a:p>
      </dgm:t>
    </dgm:pt>
    <dgm:pt modelId="{DD28D560-2F1A-4B2A-96F1-BE1582F4C2FE}">
      <dgm:prSet/>
      <dgm:spPr/>
      <dgm:t>
        <a:bodyPr/>
        <a:lstStyle/>
        <a:p>
          <a:r>
            <a:rPr lang="en-US"/>
            <a:t>CORE Math credit </a:t>
          </a:r>
        </a:p>
      </dgm:t>
    </dgm:pt>
    <dgm:pt modelId="{DCEC441C-2183-4E24-9719-6BCC1B7D7CE9}" type="parTrans" cxnId="{759B4838-E2E0-4F47-9DB7-E2614E5B2BEE}">
      <dgm:prSet/>
      <dgm:spPr/>
      <dgm:t>
        <a:bodyPr/>
        <a:lstStyle/>
        <a:p>
          <a:endParaRPr lang="en-US"/>
        </a:p>
      </dgm:t>
    </dgm:pt>
    <dgm:pt modelId="{9E3051C3-5558-452F-97FC-05744C151FE1}" type="sibTrans" cxnId="{759B4838-E2E0-4F47-9DB7-E2614E5B2BEE}">
      <dgm:prSet/>
      <dgm:spPr/>
      <dgm:t>
        <a:bodyPr/>
        <a:lstStyle/>
        <a:p>
          <a:endParaRPr lang="en-US"/>
        </a:p>
      </dgm:t>
    </dgm:pt>
    <dgm:pt modelId="{045C21F1-4B56-43BD-B79E-9070752DC977}">
      <dgm:prSet/>
      <dgm:spPr/>
      <dgm:t>
        <a:bodyPr/>
        <a:lstStyle/>
        <a:p>
          <a:r>
            <a:rPr lang="en-US"/>
            <a:t>Students who take Foundations of Alg must take the course the entire year and cannot waive midway through the year</a:t>
          </a:r>
        </a:p>
      </dgm:t>
    </dgm:pt>
    <dgm:pt modelId="{068394B6-DD38-4B21-BFE6-3E6B9154457E}" type="parTrans" cxnId="{7D8BF723-B7DA-4CEC-978C-E7E9BA9DA0E1}">
      <dgm:prSet/>
      <dgm:spPr/>
      <dgm:t>
        <a:bodyPr/>
        <a:lstStyle/>
        <a:p>
          <a:endParaRPr lang="en-US"/>
        </a:p>
      </dgm:t>
    </dgm:pt>
    <dgm:pt modelId="{2D025557-ED1E-4253-AEB4-6F116E5ECAC8}" type="sibTrans" cxnId="{7D8BF723-B7DA-4CEC-978C-E7E9BA9DA0E1}">
      <dgm:prSet/>
      <dgm:spPr/>
      <dgm:t>
        <a:bodyPr/>
        <a:lstStyle/>
        <a:p>
          <a:endParaRPr lang="en-US"/>
        </a:p>
      </dgm:t>
    </dgm:pt>
    <dgm:pt modelId="{963A84A5-582F-4115-B553-F3A3ABACEAA5}" type="pres">
      <dgm:prSet presAssocID="{90271A11-1ABB-4BB0-97B4-B2258504A9A4}" presName="linear" presStyleCnt="0">
        <dgm:presLayoutVars>
          <dgm:animLvl val="lvl"/>
          <dgm:resizeHandles val="exact"/>
        </dgm:presLayoutVars>
      </dgm:prSet>
      <dgm:spPr/>
    </dgm:pt>
    <dgm:pt modelId="{2C56C6F1-6227-44E2-B1DC-7D01C3A9A89A}" type="pres">
      <dgm:prSet presAssocID="{083DFC6F-2D27-440F-A315-DFBA230309F8}" presName="parentText" presStyleLbl="node1" presStyleIdx="0" presStyleCnt="4">
        <dgm:presLayoutVars>
          <dgm:chMax val="0"/>
          <dgm:bulletEnabled val="1"/>
        </dgm:presLayoutVars>
      </dgm:prSet>
      <dgm:spPr/>
    </dgm:pt>
    <dgm:pt modelId="{1EE84B24-2E4A-46ED-9307-C93AA04FDC8A}" type="pres">
      <dgm:prSet presAssocID="{E8196E9C-E82D-416C-86FE-47D4A682D2D9}" presName="spacer" presStyleCnt="0"/>
      <dgm:spPr/>
    </dgm:pt>
    <dgm:pt modelId="{1CE9EF57-AD9B-4D00-A1D7-5356802CC279}" type="pres">
      <dgm:prSet presAssocID="{DBB75212-0970-458C-9429-9F3685910A1C}" presName="parentText" presStyleLbl="node1" presStyleIdx="1" presStyleCnt="4">
        <dgm:presLayoutVars>
          <dgm:chMax val="0"/>
          <dgm:bulletEnabled val="1"/>
        </dgm:presLayoutVars>
      </dgm:prSet>
      <dgm:spPr/>
    </dgm:pt>
    <dgm:pt modelId="{6BDEA284-C35E-4E48-BFD8-CFE057DA4026}" type="pres">
      <dgm:prSet presAssocID="{EB44C804-0D67-4D8A-A395-583F97EE2565}" presName="spacer" presStyleCnt="0"/>
      <dgm:spPr/>
    </dgm:pt>
    <dgm:pt modelId="{E7F4FF17-E162-4566-A565-5C8A8D06519C}" type="pres">
      <dgm:prSet presAssocID="{DD28D560-2F1A-4B2A-96F1-BE1582F4C2FE}" presName="parentText" presStyleLbl="node1" presStyleIdx="2" presStyleCnt="4">
        <dgm:presLayoutVars>
          <dgm:chMax val="0"/>
          <dgm:bulletEnabled val="1"/>
        </dgm:presLayoutVars>
      </dgm:prSet>
      <dgm:spPr/>
    </dgm:pt>
    <dgm:pt modelId="{9DC464FB-ECF6-4284-B05E-56EB4C3C7E09}" type="pres">
      <dgm:prSet presAssocID="{9E3051C3-5558-452F-97FC-05744C151FE1}" presName="spacer" presStyleCnt="0"/>
      <dgm:spPr/>
    </dgm:pt>
    <dgm:pt modelId="{12AFC97F-0501-4D68-B39B-5C13B85A798C}" type="pres">
      <dgm:prSet presAssocID="{045C21F1-4B56-43BD-B79E-9070752DC977}" presName="parentText" presStyleLbl="node1" presStyleIdx="3" presStyleCnt="4">
        <dgm:presLayoutVars>
          <dgm:chMax val="0"/>
          <dgm:bulletEnabled val="1"/>
        </dgm:presLayoutVars>
      </dgm:prSet>
      <dgm:spPr/>
    </dgm:pt>
  </dgm:ptLst>
  <dgm:cxnLst>
    <dgm:cxn modelId="{7D8BF723-B7DA-4CEC-978C-E7E9BA9DA0E1}" srcId="{90271A11-1ABB-4BB0-97B4-B2258504A9A4}" destId="{045C21F1-4B56-43BD-B79E-9070752DC977}" srcOrd="3" destOrd="0" parTransId="{068394B6-DD38-4B21-BFE6-3E6B9154457E}" sibTransId="{2D025557-ED1E-4253-AEB4-6F116E5ECAC8}"/>
    <dgm:cxn modelId="{759B4838-E2E0-4F47-9DB7-E2614E5B2BEE}" srcId="{90271A11-1ABB-4BB0-97B4-B2258504A9A4}" destId="{DD28D560-2F1A-4B2A-96F1-BE1582F4C2FE}" srcOrd="2" destOrd="0" parTransId="{DCEC441C-2183-4E24-9719-6BCC1B7D7CE9}" sibTransId="{9E3051C3-5558-452F-97FC-05744C151FE1}"/>
    <dgm:cxn modelId="{2E683465-E500-4F0E-917A-10CB0B7408D4}" srcId="{90271A11-1ABB-4BB0-97B4-B2258504A9A4}" destId="{DBB75212-0970-458C-9429-9F3685910A1C}" srcOrd="1" destOrd="0" parTransId="{AA35E187-5CF5-4F53-9596-19B1931EBEFD}" sibTransId="{EB44C804-0D67-4D8A-A395-583F97EE2565}"/>
    <dgm:cxn modelId="{EE86746E-371C-431B-B33E-264723CBA43D}" type="presOf" srcId="{90271A11-1ABB-4BB0-97B4-B2258504A9A4}" destId="{963A84A5-582F-4115-B553-F3A3ABACEAA5}" srcOrd="0" destOrd="0" presId="urn:microsoft.com/office/officeart/2005/8/layout/vList2"/>
    <dgm:cxn modelId="{F36F028D-E4A2-46DA-A7CC-F6B388DFB7E9}" type="presOf" srcId="{DD28D560-2F1A-4B2A-96F1-BE1582F4C2FE}" destId="{E7F4FF17-E162-4566-A565-5C8A8D06519C}" srcOrd="0" destOrd="0" presId="urn:microsoft.com/office/officeart/2005/8/layout/vList2"/>
    <dgm:cxn modelId="{0737A1BA-2CCA-43FD-92A6-A611D6423D71}" type="presOf" srcId="{083DFC6F-2D27-440F-A315-DFBA230309F8}" destId="{2C56C6F1-6227-44E2-B1DC-7D01C3A9A89A}" srcOrd="0" destOrd="0" presId="urn:microsoft.com/office/officeart/2005/8/layout/vList2"/>
    <dgm:cxn modelId="{F2CADEE9-76C9-4B2C-A2A7-B65611DD65DD}" srcId="{90271A11-1ABB-4BB0-97B4-B2258504A9A4}" destId="{083DFC6F-2D27-440F-A315-DFBA230309F8}" srcOrd="0" destOrd="0" parTransId="{A8A18961-E028-4005-B334-A7BB1A570A88}" sibTransId="{E8196E9C-E82D-416C-86FE-47D4A682D2D9}"/>
    <dgm:cxn modelId="{4BE7FDF8-DA7F-43B7-9DEB-50A65F1DCDC2}" type="presOf" srcId="{045C21F1-4B56-43BD-B79E-9070752DC977}" destId="{12AFC97F-0501-4D68-B39B-5C13B85A798C}" srcOrd="0" destOrd="0" presId="urn:microsoft.com/office/officeart/2005/8/layout/vList2"/>
    <dgm:cxn modelId="{ECE4E9FE-8BDF-4D6E-A1F9-4D51C1CE82E0}" type="presOf" srcId="{DBB75212-0970-458C-9429-9F3685910A1C}" destId="{1CE9EF57-AD9B-4D00-A1D7-5356802CC279}" srcOrd="0" destOrd="0" presId="urn:microsoft.com/office/officeart/2005/8/layout/vList2"/>
    <dgm:cxn modelId="{FD8FE07B-DCA3-414F-913A-546867DD479F}" type="presParOf" srcId="{963A84A5-582F-4115-B553-F3A3ABACEAA5}" destId="{2C56C6F1-6227-44E2-B1DC-7D01C3A9A89A}" srcOrd="0" destOrd="0" presId="urn:microsoft.com/office/officeart/2005/8/layout/vList2"/>
    <dgm:cxn modelId="{335F2BEF-CFED-43E7-B7CF-CB1AA28EF115}" type="presParOf" srcId="{963A84A5-582F-4115-B553-F3A3ABACEAA5}" destId="{1EE84B24-2E4A-46ED-9307-C93AA04FDC8A}" srcOrd="1" destOrd="0" presId="urn:microsoft.com/office/officeart/2005/8/layout/vList2"/>
    <dgm:cxn modelId="{8EBBB3B8-9FE8-4E2A-BF00-EDF9D755D464}" type="presParOf" srcId="{963A84A5-582F-4115-B553-F3A3ABACEAA5}" destId="{1CE9EF57-AD9B-4D00-A1D7-5356802CC279}" srcOrd="2" destOrd="0" presId="urn:microsoft.com/office/officeart/2005/8/layout/vList2"/>
    <dgm:cxn modelId="{55DB611C-B092-40B1-97EC-CB345E2CA1AC}" type="presParOf" srcId="{963A84A5-582F-4115-B553-F3A3ABACEAA5}" destId="{6BDEA284-C35E-4E48-BFD8-CFE057DA4026}" srcOrd="3" destOrd="0" presId="urn:microsoft.com/office/officeart/2005/8/layout/vList2"/>
    <dgm:cxn modelId="{8BFB96A3-AAE3-4199-AE96-095B732D5CAC}" type="presParOf" srcId="{963A84A5-582F-4115-B553-F3A3ABACEAA5}" destId="{E7F4FF17-E162-4566-A565-5C8A8D06519C}" srcOrd="4" destOrd="0" presId="urn:microsoft.com/office/officeart/2005/8/layout/vList2"/>
    <dgm:cxn modelId="{0BCA45BA-5B70-4B70-B0B1-8FEA6058F131}" type="presParOf" srcId="{963A84A5-582F-4115-B553-F3A3ABACEAA5}" destId="{9DC464FB-ECF6-4284-B05E-56EB4C3C7E09}" srcOrd="5" destOrd="0" presId="urn:microsoft.com/office/officeart/2005/8/layout/vList2"/>
    <dgm:cxn modelId="{9A7AA5D2-7706-4C31-B022-761C9A7168E0}" type="presParOf" srcId="{963A84A5-582F-4115-B553-F3A3ABACEAA5}" destId="{12AFC97F-0501-4D68-B39B-5C13B85A798C}" srcOrd="6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F51E854A-D282-4707-BCAF-B14B89C243C7}" type="doc">
      <dgm:prSet loTypeId="urn:microsoft.com/office/officeart/2018/2/layout/IconVerticalSolidList" loCatId="icon" qsTypeId="urn:microsoft.com/office/officeart/2005/8/quickstyle/simple1" qsCatId="simple" csTypeId="urn:microsoft.com/office/officeart/2018/5/colors/Iconchunking_neutralicontext_colorful1" csCatId="colorful" phldr="1"/>
      <dgm:spPr/>
      <dgm:t>
        <a:bodyPr/>
        <a:lstStyle/>
        <a:p>
          <a:endParaRPr lang="en-US"/>
        </a:p>
      </dgm:t>
    </dgm:pt>
    <dgm:pt modelId="{2A1494E8-9B53-4A46-9745-14026DF34D2F}">
      <dgm:prSet/>
      <dgm:spPr/>
      <dgm:t>
        <a:bodyPr/>
        <a:lstStyle/>
        <a:p>
          <a:pPr>
            <a:lnSpc>
              <a:spcPct val="100000"/>
            </a:lnSpc>
          </a:pPr>
          <a:r>
            <a:rPr lang="en-US"/>
            <a:t>ALL honors course will earn an .5 Extra Quality Point and AP will earn a 1.0 Extra Quality Point.</a:t>
          </a:r>
        </a:p>
      </dgm:t>
    </dgm:pt>
    <dgm:pt modelId="{A2708D96-30F3-4C8D-9996-8146DBA1E033}" type="parTrans" cxnId="{039EB250-584C-4E35-99F8-9E8A54019235}">
      <dgm:prSet/>
      <dgm:spPr/>
      <dgm:t>
        <a:bodyPr/>
        <a:lstStyle/>
        <a:p>
          <a:endParaRPr lang="en-US"/>
        </a:p>
      </dgm:t>
    </dgm:pt>
    <dgm:pt modelId="{A36A89E0-1892-4E7D-93F6-A5FA66ACEECB}" type="sibTrans" cxnId="{039EB250-584C-4E35-99F8-9E8A54019235}">
      <dgm:prSet/>
      <dgm:spPr/>
      <dgm:t>
        <a:bodyPr/>
        <a:lstStyle/>
        <a:p>
          <a:endParaRPr lang="en-US"/>
        </a:p>
      </dgm:t>
    </dgm:pt>
    <dgm:pt modelId="{6956EF1C-C4EF-4952-B6C9-6683EB47438F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dirty="0"/>
            <a:t>A in a college prep course is 4.0</a:t>
          </a:r>
        </a:p>
        <a:p>
          <a:pPr>
            <a:lnSpc>
              <a:spcPct val="100000"/>
            </a:lnSpc>
          </a:pPr>
          <a:r>
            <a:rPr lang="en-US" dirty="0"/>
            <a:t>B in a college prep course is 3.0</a:t>
          </a:r>
        </a:p>
      </dgm:t>
    </dgm:pt>
    <dgm:pt modelId="{68AA4FEA-30D3-4DD9-B1E8-3271BB2C9F47}" type="parTrans" cxnId="{65D1D0D0-BA8A-460B-9663-A0CDC93F0547}">
      <dgm:prSet/>
      <dgm:spPr/>
      <dgm:t>
        <a:bodyPr/>
        <a:lstStyle/>
        <a:p>
          <a:endParaRPr lang="en-US"/>
        </a:p>
      </dgm:t>
    </dgm:pt>
    <dgm:pt modelId="{9622B7C5-52AB-4C85-ACA2-FDBDC8F75C91}" type="sibTrans" cxnId="{65D1D0D0-BA8A-460B-9663-A0CDC93F0547}">
      <dgm:prSet/>
      <dgm:spPr/>
      <dgm:t>
        <a:bodyPr/>
        <a:lstStyle/>
        <a:p>
          <a:endParaRPr lang="en-US"/>
        </a:p>
      </dgm:t>
    </dgm:pt>
    <dgm:pt modelId="{CB85AB8E-E711-42B1-8B11-03A4F11B748B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dirty="0"/>
            <a:t>A in an honors course is 4.5</a:t>
          </a:r>
        </a:p>
        <a:p>
          <a:pPr>
            <a:lnSpc>
              <a:spcPct val="100000"/>
            </a:lnSpc>
          </a:pPr>
          <a:r>
            <a:rPr lang="en-US" dirty="0"/>
            <a:t>B in an honors course is 3.5</a:t>
          </a:r>
        </a:p>
      </dgm:t>
    </dgm:pt>
    <dgm:pt modelId="{389E7C6A-1D28-482E-B240-627A7B4BEA0F}" type="parTrans" cxnId="{9BAFE332-BBCC-477C-B7C1-4BA21330AE5A}">
      <dgm:prSet/>
      <dgm:spPr/>
      <dgm:t>
        <a:bodyPr/>
        <a:lstStyle/>
        <a:p>
          <a:endParaRPr lang="en-US"/>
        </a:p>
      </dgm:t>
    </dgm:pt>
    <dgm:pt modelId="{C1206809-CFF3-46ED-832E-55A67B55E3D2}" type="sibTrans" cxnId="{9BAFE332-BBCC-477C-B7C1-4BA21330AE5A}">
      <dgm:prSet/>
      <dgm:spPr/>
      <dgm:t>
        <a:bodyPr/>
        <a:lstStyle/>
        <a:p>
          <a:endParaRPr lang="en-US"/>
        </a:p>
      </dgm:t>
    </dgm:pt>
    <dgm:pt modelId="{FE26D668-AB81-4837-96C5-CBF34440430B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dirty="0"/>
            <a:t>A in an AP course is 5.0</a:t>
          </a:r>
        </a:p>
        <a:p>
          <a:pPr>
            <a:lnSpc>
              <a:spcPct val="100000"/>
            </a:lnSpc>
          </a:pPr>
          <a:r>
            <a:rPr lang="en-US" dirty="0"/>
            <a:t>B in an AP course is 4.0</a:t>
          </a:r>
        </a:p>
      </dgm:t>
    </dgm:pt>
    <dgm:pt modelId="{07BB70B2-FC0B-4FDB-814C-53AF7EB5D1D3}" type="parTrans" cxnId="{0BFD617D-C00C-429B-9BDD-82FEDF940122}">
      <dgm:prSet/>
      <dgm:spPr/>
      <dgm:t>
        <a:bodyPr/>
        <a:lstStyle/>
        <a:p>
          <a:endParaRPr lang="en-US"/>
        </a:p>
      </dgm:t>
    </dgm:pt>
    <dgm:pt modelId="{603DAC24-7FFD-4C7E-A460-C5D7BCDFCC91}" type="sibTrans" cxnId="{0BFD617D-C00C-429B-9BDD-82FEDF940122}">
      <dgm:prSet/>
      <dgm:spPr/>
      <dgm:t>
        <a:bodyPr/>
        <a:lstStyle/>
        <a:p>
          <a:endParaRPr lang="en-US"/>
        </a:p>
      </dgm:t>
    </dgm:pt>
    <dgm:pt modelId="{769F8BBF-148F-483B-9BC6-31C56D7B72CD}" type="pres">
      <dgm:prSet presAssocID="{F51E854A-D282-4707-BCAF-B14B89C243C7}" presName="root" presStyleCnt="0">
        <dgm:presLayoutVars>
          <dgm:dir/>
          <dgm:resizeHandles val="exact"/>
        </dgm:presLayoutVars>
      </dgm:prSet>
      <dgm:spPr/>
    </dgm:pt>
    <dgm:pt modelId="{AAF2663C-0A2D-4BDB-AD8C-F132C703ED94}" type="pres">
      <dgm:prSet presAssocID="{2A1494E8-9B53-4A46-9745-14026DF34D2F}" presName="compNode" presStyleCnt="0"/>
      <dgm:spPr/>
    </dgm:pt>
    <dgm:pt modelId="{419FAB09-4076-4559-97DC-D6698F020F56}" type="pres">
      <dgm:prSet presAssocID="{2A1494E8-9B53-4A46-9745-14026DF34D2F}" presName="bgRect" presStyleLbl="bgShp" presStyleIdx="0" presStyleCnt="4"/>
      <dgm:spPr/>
    </dgm:pt>
    <dgm:pt modelId="{7F766CBA-8298-45E2-815D-9A6477589AD6}" type="pres">
      <dgm:prSet presAssocID="{2A1494E8-9B53-4A46-9745-14026DF34D2F}" presName="iconRect" presStyleLbl="node1" presStyleIdx="0" presStyleCnt="4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Dollar"/>
        </a:ext>
      </dgm:extLst>
    </dgm:pt>
    <dgm:pt modelId="{D53ABFF6-6E53-4BBB-84E3-84707D1AE7E2}" type="pres">
      <dgm:prSet presAssocID="{2A1494E8-9B53-4A46-9745-14026DF34D2F}" presName="spaceRect" presStyleCnt="0"/>
      <dgm:spPr/>
    </dgm:pt>
    <dgm:pt modelId="{C680A129-CA53-4517-AFA4-FA51B22F142F}" type="pres">
      <dgm:prSet presAssocID="{2A1494E8-9B53-4A46-9745-14026DF34D2F}" presName="parTx" presStyleLbl="revTx" presStyleIdx="0" presStyleCnt="4">
        <dgm:presLayoutVars>
          <dgm:chMax val="0"/>
          <dgm:chPref val="0"/>
        </dgm:presLayoutVars>
      </dgm:prSet>
      <dgm:spPr/>
    </dgm:pt>
    <dgm:pt modelId="{90EF8C02-8CDB-4373-95D6-2CC010765873}" type="pres">
      <dgm:prSet presAssocID="{A36A89E0-1892-4E7D-93F6-A5FA66ACEECB}" presName="sibTrans" presStyleCnt="0"/>
      <dgm:spPr/>
    </dgm:pt>
    <dgm:pt modelId="{70E2E10F-34EF-4E84-B9EB-64D466B55B6B}" type="pres">
      <dgm:prSet presAssocID="{6956EF1C-C4EF-4952-B6C9-6683EB47438F}" presName="compNode" presStyleCnt="0"/>
      <dgm:spPr/>
    </dgm:pt>
    <dgm:pt modelId="{8BA820DB-88D0-4844-B2FA-9F1A4B4BE139}" type="pres">
      <dgm:prSet presAssocID="{6956EF1C-C4EF-4952-B6C9-6683EB47438F}" presName="bgRect" presStyleLbl="bgShp" presStyleIdx="1" presStyleCnt="4"/>
      <dgm:spPr/>
    </dgm:pt>
    <dgm:pt modelId="{E06E3C1A-530D-4DDD-AD92-20BAAB0366E4}" type="pres">
      <dgm:prSet presAssocID="{6956EF1C-C4EF-4952-B6C9-6683EB47438F}" presName="iconRect" presStyleLbl="node1" presStyleIdx="1" presStyleCnt="4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Books"/>
        </a:ext>
      </dgm:extLst>
    </dgm:pt>
    <dgm:pt modelId="{2F0DC60B-D454-4E43-962E-5D5792631C41}" type="pres">
      <dgm:prSet presAssocID="{6956EF1C-C4EF-4952-B6C9-6683EB47438F}" presName="spaceRect" presStyleCnt="0"/>
      <dgm:spPr/>
    </dgm:pt>
    <dgm:pt modelId="{DE8695C2-15CC-4FEA-B1FC-86228D98F905}" type="pres">
      <dgm:prSet presAssocID="{6956EF1C-C4EF-4952-B6C9-6683EB47438F}" presName="parTx" presStyleLbl="revTx" presStyleIdx="1" presStyleCnt="4">
        <dgm:presLayoutVars>
          <dgm:chMax val="0"/>
          <dgm:chPref val="0"/>
        </dgm:presLayoutVars>
      </dgm:prSet>
      <dgm:spPr/>
    </dgm:pt>
    <dgm:pt modelId="{74E6D434-8F8D-4592-8A6D-ECFB63E5CA82}" type="pres">
      <dgm:prSet presAssocID="{9622B7C5-52AB-4C85-ACA2-FDBDC8F75C91}" presName="sibTrans" presStyleCnt="0"/>
      <dgm:spPr/>
    </dgm:pt>
    <dgm:pt modelId="{E0F89B44-37FF-4297-A496-D4F7CC90D0FA}" type="pres">
      <dgm:prSet presAssocID="{CB85AB8E-E711-42B1-8B11-03A4F11B748B}" presName="compNode" presStyleCnt="0"/>
      <dgm:spPr/>
    </dgm:pt>
    <dgm:pt modelId="{B18D23C8-BD70-42A2-BFF2-E480079800CA}" type="pres">
      <dgm:prSet presAssocID="{CB85AB8E-E711-42B1-8B11-03A4F11B748B}" presName="bgRect" presStyleLbl="bgShp" presStyleIdx="2" presStyleCnt="4"/>
      <dgm:spPr/>
    </dgm:pt>
    <dgm:pt modelId="{DFB6A30F-F33D-42B8-A1B8-83E47E014E2A}" type="pres">
      <dgm:prSet presAssocID="{CB85AB8E-E711-42B1-8B11-03A4F11B748B}" presName="iconRect" presStyleLbl="node1" presStyleIdx="2" presStyleCnt="4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Ribbon"/>
        </a:ext>
      </dgm:extLst>
    </dgm:pt>
    <dgm:pt modelId="{89A7756B-F9A7-4A10-BE42-D87D541460C2}" type="pres">
      <dgm:prSet presAssocID="{CB85AB8E-E711-42B1-8B11-03A4F11B748B}" presName="spaceRect" presStyleCnt="0"/>
      <dgm:spPr/>
    </dgm:pt>
    <dgm:pt modelId="{386847F1-9DCE-4F4E-80E1-3DFAE2A783A9}" type="pres">
      <dgm:prSet presAssocID="{CB85AB8E-E711-42B1-8B11-03A4F11B748B}" presName="parTx" presStyleLbl="revTx" presStyleIdx="2" presStyleCnt="4">
        <dgm:presLayoutVars>
          <dgm:chMax val="0"/>
          <dgm:chPref val="0"/>
        </dgm:presLayoutVars>
      </dgm:prSet>
      <dgm:spPr/>
    </dgm:pt>
    <dgm:pt modelId="{70E184B3-0EBE-450D-92A7-F3C8EF302113}" type="pres">
      <dgm:prSet presAssocID="{C1206809-CFF3-46ED-832E-55A67B55E3D2}" presName="sibTrans" presStyleCnt="0"/>
      <dgm:spPr/>
    </dgm:pt>
    <dgm:pt modelId="{F189BD9D-D256-43A8-B5D0-D0C21B6BFEEF}" type="pres">
      <dgm:prSet presAssocID="{FE26D668-AB81-4837-96C5-CBF34440430B}" presName="compNode" presStyleCnt="0"/>
      <dgm:spPr/>
    </dgm:pt>
    <dgm:pt modelId="{639553BC-93D5-40C9-9CDD-645A2C191E85}" type="pres">
      <dgm:prSet presAssocID="{FE26D668-AB81-4837-96C5-CBF34440430B}" presName="bgRect" presStyleLbl="bgShp" presStyleIdx="3" presStyleCnt="4"/>
      <dgm:spPr/>
    </dgm:pt>
    <dgm:pt modelId="{25F2F14F-E93D-49EB-BADA-346D4DA1CE57}" type="pres">
      <dgm:prSet presAssocID="{FE26D668-AB81-4837-96C5-CBF34440430B}" presName="iconRect" presStyleLbl="node1" presStyleIdx="3" presStyleCnt="4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Marker"/>
        </a:ext>
      </dgm:extLst>
    </dgm:pt>
    <dgm:pt modelId="{F43C29A6-3F42-4B98-B7CC-5E0B14B20195}" type="pres">
      <dgm:prSet presAssocID="{FE26D668-AB81-4837-96C5-CBF34440430B}" presName="spaceRect" presStyleCnt="0"/>
      <dgm:spPr/>
    </dgm:pt>
    <dgm:pt modelId="{6B4AF98D-B075-4CA9-9384-05F5E554E1E4}" type="pres">
      <dgm:prSet presAssocID="{FE26D668-AB81-4837-96C5-CBF34440430B}" presName="parTx" presStyleLbl="revTx" presStyleIdx="3" presStyleCnt="4">
        <dgm:presLayoutVars>
          <dgm:chMax val="0"/>
          <dgm:chPref val="0"/>
        </dgm:presLayoutVars>
      </dgm:prSet>
      <dgm:spPr/>
    </dgm:pt>
  </dgm:ptLst>
  <dgm:cxnLst>
    <dgm:cxn modelId="{8DE8CC00-6C50-4D48-A8C9-B2952C7B3804}" type="presOf" srcId="{FE26D668-AB81-4837-96C5-CBF34440430B}" destId="{6B4AF98D-B075-4CA9-9384-05F5E554E1E4}" srcOrd="0" destOrd="0" presId="urn:microsoft.com/office/officeart/2018/2/layout/IconVerticalSolidList"/>
    <dgm:cxn modelId="{40341F04-70DD-45EA-88A7-94F8F0828AB6}" type="presOf" srcId="{2A1494E8-9B53-4A46-9745-14026DF34D2F}" destId="{C680A129-CA53-4517-AFA4-FA51B22F142F}" srcOrd="0" destOrd="0" presId="urn:microsoft.com/office/officeart/2018/2/layout/IconVerticalSolidList"/>
    <dgm:cxn modelId="{9BAFE332-BBCC-477C-B7C1-4BA21330AE5A}" srcId="{F51E854A-D282-4707-BCAF-B14B89C243C7}" destId="{CB85AB8E-E711-42B1-8B11-03A4F11B748B}" srcOrd="2" destOrd="0" parTransId="{389E7C6A-1D28-482E-B240-627A7B4BEA0F}" sibTransId="{C1206809-CFF3-46ED-832E-55A67B55E3D2}"/>
    <dgm:cxn modelId="{7D355748-2DDC-47F8-9157-388F4F1703A5}" type="presOf" srcId="{CB85AB8E-E711-42B1-8B11-03A4F11B748B}" destId="{386847F1-9DCE-4F4E-80E1-3DFAE2A783A9}" srcOrd="0" destOrd="0" presId="urn:microsoft.com/office/officeart/2018/2/layout/IconVerticalSolidList"/>
    <dgm:cxn modelId="{039EB250-584C-4E35-99F8-9E8A54019235}" srcId="{F51E854A-D282-4707-BCAF-B14B89C243C7}" destId="{2A1494E8-9B53-4A46-9745-14026DF34D2F}" srcOrd="0" destOrd="0" parTransId="{A2708D96-30F3-4C8D-9996-8146DBA1E033}" sibTransId="{A36A89E0-1892-4E7D-93F6-A5FA66ACEECB}"/>
    <dgm:cxn modelId="{3993D270-69E9-4C5B-A239-7F5B70D88081}" type="presOf" srcId="{F51E854A-D282-4707-BCAF-B14B89C243C7}" destId="{769F8BBF-148F-483B-9BC6-31C56D7B72CD}" srcOrd="0" destOrd="0" presId="urn:microsoft.com/office/officeart/2018/2/layout/IconVerticalSolidList"/>
    <dgm:cxn modelId="{5DE67479-3197-4C72-8581-7955DA003350}" type="presOf" srcId="{6956EF1C-C4EF-4952-B6C9-6683EB47438F}" destId="{DE8695C2-15CC-4FEA-B1FC-86228D98F905}" srcOrd="0" destOrd="0" presId="urn:microsoft.com/office/officeart/2018/2/layout/IconVerticalSolidList"/>
    <dgm:cxn modelId="{0BFD617D-C00C-429B-9BDD-82FEDF940122}" srcId="{F51E854A-D282-4707-BCAF-B14B89C243C7}" destId="{FE26D668-AB81-4837-96C5-CBF34440430B}" srcOrd="3" destOrd="0" parTransId="{07BB70B2-FC0B-4FDB-814C-53AF7EB5D1D3}" sibTransId="{603DAC24-7FFD-4C7E-A460-C5D7BCDFCC91}"/>
    <dgm:cxn modelId="{65D1D0D0-BA8A-460B-9663-A0CDC93F0547}" srcId="{F51E854A-D282-4707-BCAF-B14B89C243C7}" destId="{6956EF1C-C4EF-4952-B6C9-6683EB47438F}" srcOrd="1" destOrd="0" parTransId="{68AA4FEA-30D3-4DD9-B1E8-3271BB2C9F47}" sibTransId="{9622B7C5-52AB-4C85-ACA2-FDBDC8F75C91}"/>
    <dgm:cxn modelId="{DE1652DD-2E98-4B85-9FB0-813990419599}" type="presParOf" srcId="{769F8BBF-148F-483B-9BC6-31C56D7B72CD}" destId="{AAF2663C-0A2D-4BDB-AD8C-F132C703ED94}" srcOrd="0" destOrd="0" presId="urn:microsoft.com/office/officeart/2018/2/layout/IconVerticalSolidList"/>
    <dgm:cxn modelId="{96D02185-485A-4F55-97AD-7FCB57AE5E6C}" type="presParOf" srcId="{AAF2663C-0A2D-4BDB-AD8C-F132C703ED94}" destId="{419FAB09-4076-4559-97DC-D6698F020F56}" srcOrd="0" destOrd="0" presId="urn:microsoft.com/office/officeart/2018/2/layout/IconVerticalSolidList"/>
    <dgm:cxn modelId="{B1CF0E20-9DAD-495A-BACB-8AC8F82B80B9}" type="presParOf" srcId="{AAF2663C-0A2D-4BDB-AD8C-F132C703ED94}" destId="{7F766CBA-8298-45E2-815D-9A6477589AD6}" srcOrd="1" destOrd="0" presId="urn:microsoft.com/office/officeart/2018/2/layout/IconVerticalSolidList"/>
    <dgm:cxn modelId="{CAC1A8DF-4CF5-40F8-8480-C792436AEE6C}" type="presParOf" srcId="{AAF2663C-0A2D-4BDB-AD8C-F132C703ED94}" destId="{D53ABFF6-6E53-4BBB-84E3-84707D1AE7E2}" srcOrd="2" destOrd="0" presId="urn:microsoft.com/office/officeart/2018/2/layout/IconVerticalSolidList"/>
    <dgm:cxn modelId="{356C81C9-4D12-4790-96CE-90B880C0B80B}" type="presParOf" srcId="{AAF2663C-0A2D-4BDB-AD8C-F132C703ED94}" destId="{C680A129-CA53-4517-AFA4-FA51B22F142F}" srcOrd="3" destOrd="0" presId="urn:microsoft.com/office/officeart/2018/2/layout/IconVerticalSolidList"/>
    <dgm:cxn modelId="{913A23F0-B3B2-4041-9814-2BB9BED695B0}" type="presParOf" srcId="{769F8BBF-148F-483B-9BC6-31C56D7B72CD}" destId="{90EF8C02-8CDB-4373-95D6-2CC010765873}" srcOrd="1" destOrd="0" presId="urn:microsoft.com/office/officeart/2018/2/layout/IconVerticalSolidList"/>
    <dgm:cxn modelId="{79E2C04C-3DFA-4FDE-8900-38CF5E90E898}" type="presParOf" srcId="{769F8BBF-148F-483B-9BC6-31C56D7B72CD}" destId="{70E2E10F-34EF-4E84-B9EB-64D466B55B6B}" srcOrd="2" destOrd="0" presId="urn:microsoft.com/office/officeart/2018/2/layout/IconVerticalSolidList"/>
    <dgm:cxn modelId="{2CB9B855-F4FA-437A-8AF7-B29DC1E1558A}" type="presParOf" srcId="{70E2E10F-34EF-4E84-B9EB-64D466B55B6B}" destId="{8BA820DB-88D0-4844-B2FA-9F1A4B4BE139}" srcOrd="0" destOrd="0" presId="urn:microsoft.com/office/officeart/2018/2/layout/IconVerticalSolidList"/>
    <dgm:cxn modelId="{E0C74D25-5B25-41A9-8AC9-EE93CE7BC544}" type="presParOf" srcId="{70E2E10F-34EF-4E84-B9EB-64D466B55B6B}" destId="{E06E3C1A-530D-4DDD-AD92-20BAAB0366E4}" srcOrd="1" destOrd="0" presId="urn:microsoft.com/office/officeart/2018/2/layout/IconVerticalSolidList"/>
    <dgm:cxn modelId="{3E159CB2-D828-49A3-8C44-7DDC3D350CC0}" type="presParOf" srcId="{70E2E10F-34EF-4E84-B9EB-64D466B55B6B}" destId="{2F0DC60B-D454-4E43-962E-5D5792631C41}" srcOrd="2" destOrd="0" presId="urn:microsoft.com/office/officeart/2018/2/layout/IconVerticalSolidList"/>
    <dgm:cxn modelId="{A5FC87DB-AF63-477F-84F3-BF36D651F756}" type="presParOf" srcId="{70E2E10F-34EF-4E84-B9EB-64D466B55B6B}" destId="{DE8695C2-15CC-4FEA-B1FC-86228D98F905}" srcOrd="3" destOrd="0" presId="urn:microsoft.com/office/officeart/2018/2/layout/IconVerticalSolidList"/>
    <dgm:cxn modelId="{F06C14B2-9371-4EF5-9740-8A925E7D6F8A}" type="presParOf" srcId="{769F8BBF-148F-483B-9BC6-31C56D7B72CD}" destId="{74E6D434-8F8D-4592-8A6D-ECFB63E5CA82}" srcOrd="3" destOrd="0" presId="urn:microsoft.com/office/officeart/2018/2/layout/IconVerticalSolidList"/>
    <dgm:cxn modelId="{69FE1DDF-B138-4744-AEA4-CCBECA6BFC12}" type="presParOf" srcId="{769F8BBF-148F-483B-9BC6-31C56D7B72CD}" destId="{E0F89B44-37FF-4297-A496-D4F7CC90D0FA}" srcOrd="4" destOrd="0" presId="urn:microsoft.com/office/officeart/2018/2/layout/IconVerticalSolidList"/>
    <dgm:cxn modelId="{EBD9A6FA-79F0-4527-8355-8E18002A0796}" type="presParOf" srcId="{E0F89B44-37FF-4297-A496-D4F7CC90D0FA}" destId="{B18D23C8-BD70-42A2-BFF2-E480079800CA}" srcOrd="0" destOrd="0" presId="urn:microsoft.com/office/officeart/2018/2/layout/IconVerticalSolidList"/>
    <dgm:cxn modelId="{7CD09EED-0C33-4C38-9CB8-3AB03EC309C9}" type="presParOf" srcId="{E0F89B44-37FF-4297-A496-D4F7CC90D0FA}" destId="{DFB6A30F-F33D-42B8-A1B8-83E47E014E2A}" srcOrd="1" destOrd="0" presId="urn:microsoft.com/office/officeart/2018/2/layout/IconVerticalSolidList"/>
    <dgm:cxn modelId="{056FC576-CF1A-4F0E-8276-2DE0D8979314}" type="presParOf" srcId="{E0F89B44-37FF-4297-A496-D4F7CC90D0FA}" destId="{89A7756B-F9A7-4A10-BE42-D87D541460C2}" srcOrd="2" destOrd="0" presId="urn:microsoft.com/office/officeart/2018/2/layout/IconVerticalSolidList"/>
    <dgm:cxn modelId="{EE296956-C37A-4B56-AAED-926AA8A56956}" type="presParOf" srcId="{E0F89B44-37FF-4297-A496-D4F7CC90D0FA}" destId="{386847F1-9DCE-4F4E-80E1-3DFAE2A783A9}" srcOrd="3" destOrd="0" presId="urn:microsoft.com/office/officeart/2018/2/layout/IconVerticalSolidList"/>
    <dgm:cxn modelId="{006EDC20-5DF2-40CA-A26F-E2E797ACD837}" type="presParOf" srcId="{769F8BBF-148F-483B-9BC6-31C56D7B72CD}" destId="{70E184B3-0EBE-450D-92A7-F3C8EF302113}" srcOrd="5" destOrd="0" presId="urn:microsoft.com/office/officeart/2018/2/layout/IconVerticalSolidList"/>
    <dgm:cxn modelId="{29186923-E1BE-4E98-8209-928F7B2651DA}" type="presParOf" srcId="{769F8BBF-148F-483B-9BC6-31C56D7B72CD}" destId="{F189BD9D-D256-43A8-B5D0-D0C21B6BFEEF}" srcOrd="6" destOrd="0" presId="urn:microsoft.com/office/officeart/2018/2/layout/IconVerticalSolidList"/>
    <dgm:cxn modelId="{E159A67A-11CC-4554-8C8B-A581C735E5A5}" type="presParOf" srcId="{F189BD9D-D256-43A8-B5D0-D0C21B6BFEEF}" destId="{639553BC-93D5-40C9-9CDD-645A2C191E85}" srcOrd="0" destOrd="0" presId="urn:microsoft.com/office/officeart/2018/2/layout/IconVerticalSolidList"/>
    <dgm:cxn modelId="{A058627D-FA21-49AE-99E6-BD596D607C43}" type="presParOf" srcId="{F189BD9D-D256-43A8-B5D0-D0C21B6BFEEF}" destId="{25F2F14F-E93D-49EB-BADA-346D4DA1CE57}" srcOrd="1" destOrd="0" presId="urn:microsoft.com/office/officeart/2018/2/layout/IconVerticalSolidList"/>
    <dgm:cxn modelId="{DC49E4B5-2143-4EA1-A0B5-DA110CF87192}" type="presParOf" srcId="{F189BD9D-D256-43A8-B5D0-D0C21B6BFEEF}" destId="{F43C29A6-3F42-4B98-B7CC-5E0B14B20195}" srcOrd="2" destOrd="0" presId="urn:microsoft.com/office/officeart/2018/2/layout/IconVerticalSolidList"/>
    <dgm:cxn modelId="{E33F742A-3684-4597-B540-958F4D2D78A1}" type="presParOf" srcId="{F189BD9D-D256-43A8-B5D0-D0C21B6BFEEF}" destId="{6B4AF98D-B075-4CA9-9384-05F5E554E1E4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4CCB72B5-42EF-41C2-B94A-56CDFF771790}" type="doc">
      <dgm:prSet loTypeId="urn:microsoft.com/office/officeart/2018/2/layout/IconVerticalSolidList" loCatId="icon" qsTypeId="urn:microsoft.com/office/officeart/2005/8/quickstyle/simple1" qsCatId="simple" csTypeId="urn:microsoft.com/office/officeart/2018/5/colors/Iconchunking_neutralicontext_colorful1" csCatId="colorful" phldr="1"/>
      <dgm:spPr/>
      <dgm:t>
        <a:bodyPr/>
        <a:lstStyle/>
        <a:p>
          <a:endParaRPr lang="en-US"/>
        </a:p>
      </dgm:t>
    </dgm:pt>
    <dgm:pt modelId="{6938B319-6AC9-4966-AF63-C18C0838CDCA}">
      <dgm:prSet/>
      <dgm:spPr/>
      <dgm:t>
        <a:bodyPr/>
        <a:lstStyle/>
        <a:p>
          <a:pPr>
            <a:lnSpc>
              <a:spcPct val="100000"/>
            </a:lnSpc>
          </a:pPr>
          <a:r>
            <a:rPr lang="en-US"/>
            <a:t>-Students are not allowed to retake assessments to improve their grade.  Be well prepared for every assessment!</a:t>
          </a:r>
        </a:p>
      </dgm:t>
    </dgm:pt>
    <dgm:pt modelId="{3A8994F9-47E4-41BB-BBD9-F2A193865393}" type="parTrans" cxnId="{F44BB765-93FB-468E-90E6-75CAC8BEEF5E}">
      <dgm:prSet/>
      <dgm:spPr/>
      <dgm:t>
        <a:bodyPr/>
        <a:lstStyle/>
        <a:p>
          <a:endParaRPr lang="en-US"/>
        </a:p>
      </dgm:t>
    </dgm:pt>
    <dgm:pt modelId="{A2A2F835-95C3-4790-8AD5-6382AD09E031}" type="sibTrans" cxnId="{F44BB765-93FB-468E-90E6-75CAC8BEEF5E}">
      <dgm:prSet/>
      <dgm:spPr/>
      <dgm:t>
        <a:bodyPr/>
        <a:lstStyle/>
        <a:p>
          <a:endParaRPr lang="en-US"/>
        </a:p>
      </dgm:t>
    </dgm:pt>
    <dgm:pt modelId="{FCD6A21A-802D-4088-9121-BD5AA2018312}">
      <dgm:prSet/>
      <dgm:spPr/>
      <dgm:t>
        <a:bodyPr/>
        <a:lstStyle/>
        <a:p>
          <a:pPr>
            <a:lnSpc>
              <a:spcPct val="100000"/>
            </a:lnSpc>
          </a:pPr>
          <a:r>
            <a:rPr lang="en-US"/>
            <a:t>-Regular homework is expected.  Missing homework will result in a grade of zero.  Stay on top of all assignments!</a:t>
          </a:r>
        </a:p>
      </dgm:t>
    </dgm:pt>
    <dgm:pt modelId="{6CC4BFC5-B6B3-4418-8275-D892DF3E3651}" type="parTrans" cxnId="{EA62E821-B53B-42D5-BC1E-24C16FFCA146}">
      <dgm:prSet/>
      <dgm:spPr/>
      <dgm:t>
        <a:bodyPr/>
        <a:lstStyle/>
        <a:p>
          <a:endParaRPr lang="en-US"/>
        </a:p>
      </dgm:t>
    </dgm:pt>
    <dgm:pt modelId="{505E72C1-8E87-48C3-B2B1-D70140C1365F}" type="sibTrans" cxnId="{EA62E821-B53B-42D5-BC1E-24C16FFCA146}">
      <dgm:prSet/>
      <dgm:spPr/>
      <dgm:t>
        <a:bodyPr/>
        <a:lstStyle/>
        <a:p>
          <a:endParaRPr lang="en-US"/>
        </a:p>
      </dgm:t>
    </dgm:pt>
    <dgm:pt modelId="{7CBE2C64-FC0E-4CFF-BF58-AE5703215F6B}">
      <dgm:prSet/>
      <dgm:spPr/>
      <dgm:t>
        <a:bodyPr/>
        <a:lstStyle/>
        <a:p>
          <a:pPr>
            <a:lnSpc>
              <a:spcPct val="100000"/>
            </a:lnSpc>
          </a:pPr>
          <a:r>
            <a:rPr lang="en-US"/>
            <a:t>-Teachers are available before and after school as well as WEBs for extra help and make up work.</a:t>
          </a:r>
        </a:p>
      </dgm:t>
    </dgm:pt>
    <dgm:pt modelId="{E47B8240-6441-4FD0-B650-90F21EAB934A}" type="parTrans" cxnId="{6322B104-999D-4729-B4B5-0F9FE7B811BA}">
      <dgm:prSet/>
      <dgm:spPr/>
      <dgm:t>
        <a:bodyPr/>
        <a:lstStyle/>
        <a:p>
          <a:endParaRPr lang="en-US"/>
        </a:p>
      </dgm:t>
    </dgm:pt>
    <dgm:pt modelId="{0664BAA9-2D08-4AE9-BD4F-8424A2D183A0}" type="sibTrans" cxnId="{6322B104-999D-4729-B4B5-0F9FE7B811BA}">
      <dgm:prSet/>
      <dgm:spPr/>
      <dgm:t>
        <a:bodyPr/>
        <a:lstStyle/>
        <a:p>
          <a:endParaRPr lang="en-US"/>
        </a:p>
      </dgm:t>
    </dgm:pt>
    <dgm:pt modelId="{488D247E-CAAE-4E8B-81C8-C6045C6D24C7}">
      <dgm:prSet/>
      <dgm:spPr/>
      <dgm:t>
        <a:bodyPr/>
        <a:lstStyle/>
        <a:p>
          <a:pPr>
            <a:lnSpc>
              <a:spcPct val="100000"/>
            </a:lnSpc>
          </a:pPr>
          <a:r>
            <a:rPr lang="en-US"/>
            <a:t>-Use WEB time wisely!</a:t>
          </a:r>
        </a:p>
      </dgm:t>
    </dgm:pt>
    <dgm:pt modelId="{E1BED3BE-4A39-48D8-8E96-FA0C32E66E69}" type="parTrans" cxnId="{37B6DB5A-6437-487A-BF30-07905BD9EBFB}">
      <dgm:prSet/>
      <dgm:spPr/>
      <dgm:t>
        <a:bodyPr/>
        <a:lstStyle/>
        <a:p>
          <a:endParaRPr lang="en-US"/>
        </a:p>
      </dgm:t>
    </dgm:pt>
    <dgm:pt modelId="{2191A7B5-A2EB-4972-8656-854BBB938E42}" type="sibTrans" cxnId="{37B6DB5A-6437-487A-BF30-07905BD9EBFB}">
      <dgm:prSet/>
      <dgm:spPr/>
      <dgm:t>
        <a:bodyPr/>
        <a:lstStyle/>
        <a:p>
          <a:endParaRPr lang="en-US"/>
        </a:p>
      </dgm:t>
    </dgm:pt>
    <dgm:pt modelId="{6F9DE26C-962A-46EE-B268-4CAD1AB5464F}">
      <dgm:prSet/>
      <dgm:spPr/>
      <dgm:t>
        <a:bodyPr/>
        <a:lstStyle/>
        <a:p>
          <a:pPr>
            <a:lnSpc>
              <a:spcPct val="100000"/>
            </a:lnSpc>
          </a:pPr>
          <a:r>
            <a:rPr lang="en-US"/>
            <a:t>-Take a course load that is right for your student.  We want BALANCE!</a:t>
          </a:r>
        </a:p>
      </dgm:t>
    </dgm:pt>
    <dgm:pt modelId="{BF2EE22A-51C9-4FF1-BFC8-B851993E0C26}" type="parTrans" cxnId="{91A00EEA-F3FC-40CD-81C4-EBA3E938488D}">
      <dgm:prSet/>
      <dgm:spPr/>
      <dgm:t>
        <a:bodyPr/>
        <a:lstStyle/>
        <a:p>
          <a:endParaRPr lang="en-US"/>
        </a:p>
      </dgm:t>
    </dgm:pt>
    <dgm:pt modelId="{3A0E5ED7-B063-4981-AD41-2C57F0F108FE}" type="sibTrans" cxnId="{91A00EEA-F3FC-40CD-81C4-EBA3E938488D}">
      <dgm:prSet/>
      <dgm:spPr/>
      <dgm:t>
        <a:bodyPr/>
        <a:lstStyle/>
        <a:p>
          <a:endParaRPr lang="en-US"/>
        </a:p>
      </dgm:t>
    </dgm:pt>
    <dgm:pt modelId="{E8965CA5-38A5-43B1-8690-137A9ADBDB8E}" type="pres">
      <dgm:prSet presAssocID="{4CCB72B5-42EF-41C2-B94A-56CDFF771790}" presName="root" presStyleCnt="0">
        <dgm:presLayoutVars>
          <dgm:dir/>
          <dgm:resizeHandles val="exact"/>
        </dgm:presLayoutVars>
      </dgm:prSet>
      <dgm:spPr/>
    </dgm:pt>
    <dgm:pt modelId="{CA8C3BBF-F9FE-4811-88D5-DD44328CD181}" type="pres">
      <dgm:prSet presAssocID="{6938B319-6AC9-4966-AF63-C18C0838CDCA}" presName="compNode" presStyleCnt="0"/>
      <dgm:spPr/>
    </dgm:pt>
    <dgm:pt modelId="{B417E3E7-15F6-4B5F-810E-C3F5A4DA7AC7}" type="pres">
      <dgm:prSet presAssocID="{6938B319-6AC9-4966-AF63-C18C0838CDCA}" presName="bgRect" presStyleLbl="bgShp" presStyleIdx="0" presStyleCnt="5"/>
      <dgm:spPr/>
    </dgm:pt>
    <dgm:pt modelId="{08FC6D7B-8871-462B-BFB3-93427E1BE263}" type="pres">
      <dgm:prSet presAssocID="{6938B319-6AC9-4966-AF63-C18C0838CDCA}" presName="iconRect" presStyleLbl="node1" presStyleIdx="0" presStyleCnt="5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lassroom"/>
        </a:ext>
      </dgm:extLst>
    </dgm:pt>
    <dgm:pt modelId="{B9CB3002-4F9C-4A9F-9F98-27DA98CBC511}" type="pres">
      <dgm:prSet presAssocID="{6938B319-6AC9-4966-AF63-C18C0838CDCA}" presName="spaceRect" presStyleCnt="0"/>
      <dgm:spPr/>
    </dgm:pt>
    <dgm:pt modelId="{029C51B9-D8C3-41C8-B4F5-3E75B9C381D7}" type="pres">
      <dgm:prSet presAssocID="{6938B319-6AC9-4966-AF63-C18C0838CDCA}" presName="parTx" presStyleLbl="revTx" presStyleIdx="0" presStyleCnt="5">
        <dgm:presLayoutVars>
          <dgm:chMax val="0"/>
          <dgm:chPref val="0"/>
        </dgm:presLayoutVars>
      </dgm:prSet>
      <dgm:spPr/>
    </dgm:pt>
    <dgm:pt modelId="{95754533-C01F-466C-8509-A8A41A6685D2}" type="pres">
      <dgm:prSet presAssocID="{A2A2F835-95C3-4790-8AD5-6382AD09E031}" presName="sibTrans" presStyleCnt="0"/>
      <dgm:spPr/>
    </dgm:pt>
    <dgm:pt modelId="{D4B05881-702E-4888-81F5-71D1BF362C6D}" type="pres">
      <dgm:prSet presAssocID="{FCD6A21A-802D-4088-9121-BD5AA2018312}" presName="compNode" presStyleCnt="0"/>
      <dgm:spPr/>
    </dgm:pt>
    <dgm:pt modelId="{8314D9F6-F6F6-48A4-AAE3-43A520699248}" type="pres">
      <dgm:prSet presAssocID="{FCD6A21A-802D-4088-9121-BD5AA2018312}" presName="bgRect" presStyleLbl="bgShp" presStyleIdx="1" presStyleCnt="5"/>
      <dgm:spPr/>
    </dgm:pt>
    <dgm:pt modelId="{4F651EC9-7AE0-407F-B324-F8B95DF9ACEB}" type="pres">
      <dgm:prSet presAssocID="{FCD6A21A-802D-4088-9121-BD5AA2018312}" presName="iconRect" presStyleLbl="node1" presStyleIdx="1" presStyleCnt="5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Pencil"/>
        </a:ext>
      </dgm:extLst>
    </dgm:pt>
    <dgm:pt modelId="{EF32F5A1-7DF8-4888-A5E3-E5EB33C8B8B8}" type="pres">
      <dgm:prSet presAssocID="{FCD6A21A-802D-4088-9121-BD5AA2018312}" presName="spaceRect" presStyleCnt="0"/>
      <dgm:spPr/>
    </dgm:pt>
    <dgm:pt modelId="{C8AA8F00-6CDD-47E7-896A-8B5FC2A38681}" type="pres">
      <dgm:prSet presAssocID="{FCD6A21A-802D-4088-9121-BD5AA2018312}" presName="parTx" presStyleLbl="revTx" presStyleIdx="1" presStyleCnt="5">
        <dgm:presLayoutVars>
          <dgm:chMax val="0"/>
          <dgm:chPref val="0"/>
        </dgm:presLayoutVars>
      </dgm:prSet>
      <dgm:spPr/>
    </dgm:pt>
    <dgm:pt modelId="{95EC4BB5-EF6C-430C-B7D9-40B279EACC48}" type="pres">
      <dgm:prSet presAssocID="{505E72C1-8E87-48C3-B2B1-D70140C1365F}" presName="sibTrans" presStyleCnt="0"/>
      <dgm:spPr/>
    </dgm:pt>
    <dgm:pt modelId="{17004803-855A-43EC-BFEC-C1F13AFA7D9E}" type="pres">
      <dgm:prSet presAssocID="{7CBE2C64-FC0E-4CFF-BF58-AE5703215F6B}" presName="compNode" presStyleCnt="0"/>
      <dgm:spPr/>
    </dgm:pt>
    <dgm:pt modelId="{54FDCB3D-280C-4E1C-BB3B-BCEE651A00E9}" type="pres">
      <dgm:prSet presAssocID="{7CBE2C64-FC0E-4CFF-BF58-AE5703215F6B}" presName="bgRect" presStyleLbl="bgShp" presStyleIdx="2" presStyleCnt="5"/>
      <dgm:spPr/>
    </dgm:pt>
    <dgm:pt modelId="{B8A1CCEB-B474-4E63-9B4A-69410E8774D4}" type="pres">
      <dgm:prSet presAssocID="{7CBE2C64-FC0E-4CFF-BF58-AE5703215F6B}" presName="iconRect" presStyleLbl="node1" presStyleIdx="2" presStyleCnt="5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Blackboard"/>
        </a:ext>
      </dgm:extLst>
    </dgm:pt>
    <dgm:pt modelId="{DE43A011-A486-45C1-A4A3-9118500DD146}" type="pres">
      <dgm:prSet presAssocID="{7CBE2C64-FC0E-4CFF-BF58-AE5703215F6B}" presName="spaceRect" presStyleCnt="0"/>
      <dgm:spPr/>
    </dgm:pt>
    <dgm:pt modelId="{256F4DD0-655B-4DD6-948D-3CB102FEE9FB}" type="pres">
      <dgm:prSet presAssocID="{7CBE2C64-FC0E-4CFF-BF58-AE5703215F6B}" presName="parTx" presStyleLbl="revTx" presStyleIdx="2" presStyleCnt="5">
        <dgm:presLayoutVars>
          <dgm:chMax val="0"/>
          <dgm:chPref val="0"/>
        </dgm:presLayoutVars>
      </dgm:prSet>
      <dgm:spPr/>
    </dgm:pt>
    <dgm:pt modelId="{6003A569-841B-4CE9-9185-7E7C99E95DF0}" type="pres">
      <dgm:prSet presAssocID="{0664BAA9-2D08-4AE9-BD4F-8424A2D183A0}" presName="sibTrans" presStyleCnt="0"/>
      <dgm:spPr/>
    </dgm:pt>
    <dgm:pt modelId="{8CAF2997-6E25-48F5-951F-C4E05ED56E70}" type="pres">
      <dgm:prSet presAssocID="{488D247E-CAAE-4E8B-81C8-C6045C6D24C7}" presName="compNode" presStyleCnt="0"/>
      <dgm:spPr/>
    </dgm:pt>
    <dgm:pt modelId="{5CF84B6F-06FF-4566-A7D8-66B5169870A3}" type="pres">
      <dgm:prSet presAssocID="{488D247E-CAAE-4E8B-81C8-C6045C6D24C7}" presName="bgRect" presStyleLbl="bgShp" presStyleIdx="3" presStyleCnt="5"/>
      <dgm:spPr/>
    </dgm:pt>
    <dgm:pt modelId="{1EA65D47-0200-46F0-8672-732AFC74D5D5}" type="pres">
      <dgm:prSet presAssocID="{488D247E-CAAE-4E8B-81C8-C6045C6D24C7}" presName="iconRect" presStyleLbl="node1" presStyleIdx="3" presStyleCnt="5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Monitor"/>
        </a:ext>
      </dgm:extLst>
    </dgm:pt>
    <dgm:pt modelId="{F41667B2-93A6-4162-B216-7C4AF2C06F52}" type="pres">
      <dgm:prSet presAssocID="{488D247E-CAAE-4E8B-81C8-C6045C6D24C7}" presName="spaceRect" presStyleCnt="0"/>
      <dgm:spPr/>
    </dgm:pt>
    <dgm:pt modelId="{44BB0226-A70D-4D4B-8248-DA54D6619546}" type="pres">
      <dgm:prSet presAssocID="{488D247E-CAAE-4E8B-81C8-C6045C6D24C7}" presName="parTx" presStyleLbl="revTx" presStyleIdx="3" presStyleCnt="5">
        <dgm:presLayoutVars>
          <dgm:chMax val="0"/>
          <dgm:chPref val="0"/>
        </dgm:presLayoutVars>
      </dgm:prSet>
      <dgm:spPr/>
    </dgm:pt>
    <dgm:pt modelId="{6DC53012-653E-475D-924D-23CA4CF974B2}" type="pres">
      <dgm:prSet presAssocID="{2191A7B5-A2EB-4972-8656-854BBB938E42}" presName="sibTrans" presStyleCnt="0"/>
      <dgm:spPr/>
    </dgm:pt>
    <dgm:pt modelId="{B640E54B-DEF5-4B39-910F-ABDA3BAE6A1A}" type="pres">
      <dgm:prSet presAssocID="{6F9DE26C-962A-46EE-B268-4CAD1AB5464F}" presName="compNode" presStyleCnt="0"/>
      <dgm:spPr/>
    </dgm:pt>
    <dgm:pt modelId="{AEA3161E-5C9A-4AF2-B02E-2DD8F7BD153B}" type="pres">
      <dgm:prSet presAssocID="{6F9DE26C-962A-46EE-B268-4CAD1AB5464F}" presName="bgRect" presStyleLbl="bgShp" presStyleIdx="4" presStyleCnt="5"/>
      <dgm:spPr/>
    </dgm:pt>
    <dgm:pt modelId="{F3C41709-6ABC-42D5-8997-DD45EBEA785F}" type="pres">
      <dgm:prSet presAssocID="{6F9DE26C-962A-46EE-B268-4CAD1AB5464F}" presName="iconRect" presStyleLbl="node1" presStyleIdx="4" presStyleCnt="5"/>
      <dgm:spPr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Tennis racket and ball"/>
        </a:ext>
      </dgm:extLst>
    </dgm:pt>
    <dgm:pt modelId="{6AA8A554-B1E4-439F-AE5B-3073109EE024}" type="pres">
      <dgm:prSet presAssocID="{6F9DE26C-962A-46EE-B268-4CAD1AB5464F}" presName="spaceRect" presStyleCnt="0"/>
      <dgm:spPr/>
    </dgm:pt>
    <dgm:pt modelId="{116461AE-3E81-4A0C-93FB-B00CC0FEBF1E}" type="pres">
      <dgm:prSet presAssocID="{6F9DE26C-962A-46EE-B268-4CAD1AB5464F}" presName="parTx" presStyleLbl="revTx" presStyleIdx="4" presStyleCnt="5">
        <dgm:presLayoutVars>
          <dgm:chMax val="0"/>
          <dgm:chPref val="0"/>
        </dgm:presLayoutVars>
      </dgm:prSet>
      <dgm:spPr/>
    </dgm:pt>
  </dgm:ptLst>
  <dgm:cxnLst>
    <dgm:cxn modelId="{6322B104-999D-4729-B4B5-0F9FE7B811BA}" srcId="{4CCB72B5-42EF-41C2-B94A-56CDFF771790}" destId="{7CBE2C64-FC0E-4CFF-BF58-AE5703215F6B}" srcOrd="2" destOrd="0" parTransId="{E47B8240-6441-4FD0-B650-90F21EAB934A}" sibTransId="{0664BAA9-2D08-4AE9-BD4F-8424A2D183A0}"/>
    <dgm:cxn modelId="{66ACB507-187A-4872-A1B2-B30E8B2F02CC}" type="presOf" srcId="{488D247E-CAAE-4E8B-81C8-C6045C6D24C7}" destId="{44BB0226-A70D-4D4B-8248-DA54D6619546}" srcOrd="0" destOrd="0" presId="urn:microsoft.com/office/officeart/2018/2/layout/IconVerticalSolidList"/>
    <dgm:cxn modelId="{EA62E821-B53B-42D5-BC1E-24C16FFCA146}" srcId="{4CCB72B5-42EF-41C2-B94A-56CDFF771790}" destId="{FCD6A21A-802D-4088-9121-BD5AA2018312}" srcOrd="1" destOrd="0" parTransId="{6CC4BFC5-B6B3-4418-8275-D892DF3E3651}" sibTransId="{505E72C1-8E87-48C3-B2B1-D70140C1365F}"/>
    <dgm:cxn modelId="{F44BB765-93FB-468E-90E6-75CAC8BEEF5E}" srcId="{4CCB72B5-42EF-41C2-B94A-56CDFF771790}" destId="{6938B319-6AC9-4966-AF63-C18C0838CDCA}" srcOrd="0" destOrd="0" parTransId="{3A8994F9-47E4-41BB-BBD9-F2A193865393}" sibTransId="{A2A2F835-95C3-4790-8AD5-6382AD09E031}"/>
    <dgm:cxn modelId="{A0224A6B-866B-4D6E-92DC-DBEC69B65937}" type="presOf" srcId="{FCD6A21A-802D-4088-9121-BD5AA2018312}" destId="{C8AA8F00-6CDD-47E7-896A-8B5FC2A38681}" srcOrd="0" destOrd="0" presId="urn:microsoft.com/office/officeart/2018/2/layout/IconVerticalSolidList"/>
    <dgm:cxn modelId="{299B1C72-E6D2-40D8-B405-31B13F278E74}" type="presOf" srcId="{6F9DE26C-962A-46EE-B268-4CAD1AB5464F}" destId="{116461AE-3E81-4A0C-93FB-B00CC0FEBF1E}" srcOrd="0" destOrd="0" presId="urn:microsoft.com/office/officeart/2018/2/layout/IconVerticalSolidList"/>
    <dgm:cxn modelId="{37B6DB5A-6437-487A-BF30-07905BD9EBFB}" srcId="{4CCB72B5-42EF-41C2-B94A-56CDFF771790}" destId="{488D247E-CAAE-4E8B-81C8-C6045C6D24C7}" srcOrd="3" destOrd="0" parTransId="{E1BED3BE-4A39-48D8-8E96-FA0C32E66E69}" sibTransId="{2191A7B5-A2EB-4972-8656-854BBB938E42}"/>
    <dgm:cxn modelId="{3B0D407F-6273-4788-AE67-6F4064A10EFE}" type="presOf" srcId="{4CCB72B5-42EF-41C2-B94A-56CDFF771790}" destId="{E8965CA5-38A5-43B1-8690-137A9ADBDB8E}" srcOrd="0" destOrd="0" presId="urn:microsoft.com/office/officeart/2018/2/layout/IconVerticalSolidList"/>
    <dgm:cxn modelId="{DDF66CB3-78C2-4A7A-AB9C-A3C65D90CA40}" type="presOf" srcId="{6938B319-6AC9-4966-AF63-C18C0838CDCA}" destId="{029C51B9-D8C3-41C8-B4F5-3E75B9C381D7}" srcOrd="0" destOrd="0" presId="urn:microsoft.com/office/officeart/2018/2/layout/IconVerticalSolidList"/>
    <dgm:cxn modelId="{91A00EEA-F3FC-40CD-81C4-EBA3E938488D}" srcId="{4CCB72B5-42EF-41C2-B94A-56CDFF771790}" destId="{6F9DE26C-962A-46EE-B268-4CAD1AB5464F}" srcOrd="4" destOrd="0" parTransId="{BF2EE22A-51C9-4FF1-BFC8-B851993E0C26}" sibTransId="{3A0E5ED7-B063-4981-AD41-2C57F0F108FE}"/>
    <dgm:cxn modelId="{5EB31EEA-4D24-4A43-870B-0C52C8D12218}" type="presOf" srcId="{7CBE2C64-FC0E-4CFF-BF58-AE5703215F6B}" destId="{256F4DD0-655B-4DD6-948D-3CB102FEE9FB}" srcOrd="0" destOrd="0" presId="urn:microsoft.com/office/officeart/2018/2/layout/IconVerticalSolidList"/>
    <dgm:cxn modelId="{77A5429B-C03E-4CD9-92FC-134957AD8749}" type="presParOf" srcId="{E8965CA5-38A5-43B1-8690-137A9ADBDB8E}" destId="{CA8C3BBF-F9FE-4811-88D5-DD44328CD181}" srcOrd="0" destOrd="0" presId="urn:microsoft.com/office/officeart/2018/2/layout/IconVerticalSolidList"/>
    <dgm:cxn modelId="{0C862D20-FB14-4834-B4CC-754FDA7D0354}" type="presParOf" srcId="{CA8C3BBF-F9FE-4811-88D5-DD44328CD181}" destId="{B417E3E7-15F6-4B5F-810E-C3F5A4DA7AC7}" srcOrd="0" destOrd="0" presId="urn:microsoft.com/office/officeart/2018/2/layout/IconVerticalSolidList"/>
    <dgm:cxn modelId="{41247343-7944-4ED4-9D8A-0B083ACDF128}" type="presParOf" srcId="{CA8C3BBF-F9FE-4811-88D5-DD44328CD181}" destId="{08FC6D7B-8871-462B-BFB3-93427E1BE263}" srcOrd="1" destOrd="0" presId="urn:microsoft.com/office/officeart/2018/2/layout/IconVerticalSolidList"/>
    <dgm:cxn modelId="{5A53A832-21FB-4E4E-A656-315247C35D7C}" type="presParOf" srcId="{CA8C3BBF-F9FE-4811-88D5-DD44328CD181}" destId="{B9CB3002-4F9C-4A9F-9F98-27DA98CBC511}" srcOrd="2" destOrd="0" presId="urn:microsoft.com/office/officeart/2018/2/layout/IconVerticalSolidList"/>
    <dgm:cxn modelId="{78FA4C6F-4165-4577-85D9-63EDD4BC5579}" type="presParOf" srcId="{CA8C3BBF-F9FE-4811-88D5-DD44328CD181}" destId="{029C51B9-D8C3-41C8-B4F5-3E75B9C381D7}" srcOrd="3" destOrd="0" presId="urn:microsoft.com/office/officeart/2018/2/layout/IconVerticalSolidList"/>
    <dgm:cxn modelId="{394B9E95-5322-4367-9C3D-DF6588505AC2}" type="presParOf" srcId="{E8965CA5-38A5-43B1-8690-137A9ADBDB8E}" destId="{95754533-C01F-466C-8509-A8A41A6685D2}" srcOrd="1" destOrd="0" presId="urn:microsoft.com/office/officeart/2018/2/layout/IconVerticalSolidList"/>
    <dgm:cxn modelId="{9EC7EECA-8050-4878-A488-4C7A94E0075B}" type="presParOf" srcId="{E8965CA5-38A5-43B1-8690-137A9ADBDB8E}" destId="{D4B05881-702E-4888-81F5-71D1BF362C6D}" srcOrd="2" destOrd="0" presId="urn:microsoft.com/office/officeart/2018/2/layout/IconVerticalSolidList"/>
    <dgm:cxn modelId="{9484627D-4E2D-4432-9094-1EA32CBDB901}" type="presParOf" srcId="{D4B05881-702E-4888-81F5-71D1BF362C6D}" destId="{8314D9F6-F6F6-48A4-AAE3-43A520699248}" srcOrd="0" destOrd="0" presId="urn:microsoft.com/office/officeart/2018/2/layout/IconVerticalSolidList"/>
    <dgm:cxn modelId="{D0698856-369F-4C23-AFB8-EC4E18276387}" type="presParOf" srcId="{D4B05881-702E-4888-81F5-71D1BF362C6D}" destId="{4F651EC9-7AE0-407F-B324-F8B95DF9ACEB}" srcOrd="1" destOrd="0" presId="urn:microsoft.com/office/officeart/2018/2/layout/IconVerticalSolidList"/>
    <dgm:cxn modelId="{3EBA665B-4D5D-47FD-A72D-91E0B93C2827}" type="presParOf" srcId="{D4B05881-702E-4888-81F5-71D1BF362C6D}" destId="{EF32F5A1-7DF8-4888-A5E3-E5EB33C8B8B8}" srcOrd="2" destOrd="0" presId="urn:microsoft.com/office/officeart/2018/2/layout/IconVerticalSolidList"/>
    <dgm:cxn modelId="{82CFDED3-4562-4F99-8E62-1046B9FEE6BD}" type="presParOf" srcId="{D4B05881-702E-4888-81F5-71D1BF362C6D}" destId="{C8AA8F00-6CDD-47E7-896A-8B5FC2A38681}" srcOrd="3" destOrd="0" presId="urn:microsoft.com/office/officeart/2018/2/layout/IconVerticalSolidList"/>
    <dgm:cxn modelId="{A6CB3E98-2483-464F-8280-CF64678CB74F}" type="presParOf" srcId="{E8965CA5-38A5-43B1-8690-137A9ADBDB8E}" destId="{95EC4BB5-EF6C-430C-B7D9-40B279EACC48}" srcOrd="3" destOrd="0" presId="urn:microsoft.com/office/officeart/2018/2/layout/IconVerticalSolidList"/>
    <dgm:cxn modelId="{06F24ABD-2E36-41CF-AE4F-4B8208053E85}" type="presParOf" srcId="{E8965CA5-38A5-43B1-8690-137A9ADBDB8E}" destId="{17004803-855A-43EC-BFEC-C1F13AFA7D9E}" srcOrd="4" destOrd="0" presId="urn:microsoft.com/office/officeart/2018/2/layout/IconVerticalSolidList"/>
    <dgm:cxn modelId="{9776E0C6-219F-4C39-9502-BA5122010122}" type="presParOf" srcId="{17004803-855A-43EC-BFEC-C1F13AFA7D9E}" destId="{54FDCB3D-280C-4E1C-BB3B-BCEE651A00E9}" srcOrd="0" destOrd="0" presId="urn:microsoft.com/office/officeart/2018/2/layout/IconVerticalSolidList"/>
    <dgm:cxn modelId="{1E57B7AB-5FB7-46C2-9D7E-90864B2C2FA3}" type="presParOf" srcId="{17004803-855A-43EC-BFEC-C1F13AFA7D9E}" destId="{B8A1CCEB-B474-4E63-9B4A-69410E8774D4}" srcOrd="1" destOrd="0" presId="urn:microsoft.com/office/officeart/2018/2/layout/IconVerticalSolidList"/>
    <dgm:cxn modelId="{1D860105-15D7-4A05-A136-94D30AE3DB05}" type="presParOf" srcId="{17004803-855A-43EC-BFEC-C1F13AFA7D9E}" destId="{DE43A011-A486-45C1-A4A3-9118500DD146}" srcOrd="2" destOrd="0" presId="urn:microsoft.com/office/officeart/2018/2/layout/IconVerticalSolidList"/>
    <dgm:cxn modelId="{77A63DDF-B234-4D17-8EBE-1C2B4D1AA7F1}" type="presParOf" srcId="{17004803-855A-43EC-BFEC-C1F13AFA7D9E}" destId="{256F4DD0-655B-4DD6-948D-3CB102FEE9FB}" srcOrd="3" destOrd="0" presId="urn:microsoft.com/office/officeart/2018/2/layout/IconVerticalSolidList"/>
    <dgm:cxn modelId="{D08DECFF-A24A-49BA-AC0B-4A5566E836FD}" type="presParOf" srcId="{E8965CA5-38A5-43B1-8690-137A9ADBDB8E}" destId="{6003A569-841B-4CE9-9185-7E7C99E95DF0}" srcOrd="5" destOrd="0" presId="urn:microsoft.com/office/officeart/2018/2/layout/IconVerticalSolidList"/>
    <dgm:cxn modelId="{B0DF9857-1A9D-4754-9F66-92CEA3E9B8E8}" type="presParOf" srcId="{E8965CA5-38A5-43B1-8690-137A9ADBDB8E}" destId="{8CAF2997-6E25-48F5-951F-C4E05ED56E70}" srcOrd="6" destOrd="0" presId="urn:microsoft.com/office/officeart/2018/2/layout/IconVerticalSolidList"/>
    <dgm:cxn modelId="{00C64E61-1207-4E73-90ED-BD6EB7D84184}" type="presParOf" srcId="{8CAF2997-6E25-48F5-951F-C4E05ED56E70}" destId="{5CF84B6F-06FF-4566-A7D8-66B5169870A3}" srcOrd="0" destOrd="0" presId="urn:microsoft.com/office/officeart/2018/2/layout/IconVerticalSolidList"/>
    <dgm:cxn modelId="{96DB0F06-1507-4140-92A7-5F6986EEB777}" type="presParOf" srcId="{8CAF2997-6E25-48F5-951F-C4E05ED56E70}" destId="{1EA65D47-0200-46F0-8672-732AFC74D5D5}" srcOrd="1" destOrd="0" presId="urn:microsoft.com/office/officeart/2018/2/layout/IconVerticalSolidList"/>
    <dgm:cxn modelId="{2263ECFF-07D5-43BE-A7C8-6A0F20C32FE4}" type="presParOf" srcId="{8CAF2997-6E25-48F5-951F-C4E05ED56E70}" destId="{F41667B2-93A6-4162-B216-7C4AF2C06F52}" srcOrd="2" destOrd="0" presId="urn:microsoft.com/office/officeart/2018/2/layout/IconVerticalSolidList"/>
    <dgm:cxn modelId="{E14F630A-86A2-46DE-8F91-4681335C25E0}" type="presParOf" srcId="{8CAF2997-6E25-48F5-951F-C4E05ED56E70}" destId="{44BB0226-A70D-4D4B-8248-DA54D6619546}" srcOrd="3" destOrd="0" presId="urn:microsoft.com/office/officeart/2018/2/layout/IconVerticalSolidList"/>
    <dgm:cxn modelId="{D7AC2043-82CF-4770-8116-246D90F43161}" type="presParOf" srcId="{E8965CA5-38A5-43B1-8690-137A9ADBDB8E}" destId="{6DC53012-653E-475D-924D-23CA4CF974B2}" srcOrd="7" destOrd="0" presId="urn:microsoft.com/office/officeart/2018/2/layout/IconVerticalSolidList"/>
    <dgm:cxn modelId="{4B0CB365-BDE7-4CDE-AE49-851765258387}" type="presParOf" srcId="{E8965CA5-38A5-43B1-8690-137A9ADBDB8E}" destId="{B640E54B-DEF5-4B39-910F-ABDA3BAE6A1A}" srcOrd="8" destOrd="0" presId="urn:microsoft.com/office/officeart/2018/2/layout/IconVerticalSolidList"/>
    <dgm:cxn modelId="{DF5A0E25-9347-4FA8-98FF-9E503ECE8763}" type="presParOf" srcId="{B640E54B-DEF5-4B39-910F-ABDA3BAE6A1A}" destId="{AEA3161E-5C9A-4AF2-B02E-2DD8F7BD153B}" srcOrd="0" destOrd="0" presId="urn:microsoft.com/office/officeart/2018/2/layout/IconVerticalSolidList"/>
    <dgm:cxn modelId="{39F77A2D-9B24-4370-A007-2A6603DA5EE0}" type="presParOf" srcId="{B640E54B-DEF5-4B39-910F-ABDA3BAE6A1A}" destId="{F3C41709-6ABC-42D5-8997-DD45EBEA785F}" srcOrd="1" destOrd="0" presId="urn:microsoft.com/office/officeart/2018/2/layout/IconVerticalSolidList"/>
    <dgm:cxn modelId="{E87DB5CA-BABA-4354-A690-1AAFC2F0361F}" type="presParOf" srcId="{B640E54B-DEF5-4B39-910F-ABDA3BAE6A1A}" destId="{6AA8A554-B1E4-439F-AE5B-3073109EE024}" srcOrd="2" destOrd="0" presId="urn:microsoft.com/office/officeart/2018/2/layout/IconVerticalSolidList"/>
    <dgm:cxn modelId="{FB43B8BE-0369-48BB-BD7B-8A56BB62766E}" type="presParOf" srcId="{B640E54B-DEF5-4B39-910F-ABDA3BAE6A1A}" destId="{116461AE-3E81-4A0C-93FB-B00CC0FEBF1E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2A69A6A-2541-4F2C-AC5F-7F31E1F8D20C}">
      <dsp:nvSpPr>
        <dsp:cNvPr id="0" name=""/>
        <dsp:cNvSpPr/>
      </dsp:nvSpPr>
      <dsp:spPr>
        <a:xfrm>
          <a:off x="0" y="2051"/>
          <a:ext cx="4947047" cy="1039533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7EF6CFE-F9D9-4E3D-AD7C-B55257E0CC02}">
      <dsp:nvSpPr>
        <dsp:cNvPr id="0" name=""/>
        <dsp:cNvSpPr/>
      </dsp:nvSpPr>
      <dsp:spPr>
        <a:xfrm>
          <a:off x="314458" y="235946"/>
          <a:ext cx="571743" cy="571743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587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DBE5418-1D0B-4CAF-BE3D-532BF7B6900D}">
      <dsp:nvSpPr>
        <dsp:cNvPr id="0" name=""/>
        <dsp:cNvSpPr/>
      </dsp:nvSpPr>
      <dsp:spPr>
        <a:xfrm>
          <a:off x="1200661" y="2051"/>
          <a:ext cx="3746385" cy="103953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0017" tIns="110017" rIns="110017" bIns="110017" numCol="1" spcCol="1270" anchor="ctr" anchorCtr="0">
          <a:noAutofit/>
        </a:bodyPr>
        <a:lstStyle/>
        <a:p>
          <a:pPr marL="0" lvl="0" indent="0" algn="l" defTabSz="8445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/>
            <a:t>7 period day – six classes and lunch</a:t>
          </a:r>
        </a:p>
      </dsp:txBody>
      <dsp:txXfrm>
        <a:off x="1200661" y="2051"/>
        <a:ext cx="3746385" cy="1039533"/>
      </dsp:txXfrm>
    </dsp:sp>
    <dsp:sp modelId="{69874455-7011-494A-8F8B-22CB60601344}">
      <dsp:nvSpPr>
        <dsp:cNvPr id="0" name=""/>
        <dsp:cNvSpPr/>
      </dsp:nvSpPr>
      <dsp:spPr>
        <a:xfrm>
          <a:off x="0" y="1301468"/>
          <a:ext cx="4947047" cy="1039533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4B8C419-5C3F-44E8-9536-478B8EA2486B}">
      <dsp:nvSpPr>
        <dsp:cNvPr id="0" name=""/>
        <dsp:cNvSpPr/>
      </dsp:nvSpPr>
      <dsp:spPr>
        <a:xfrm>
          <a:off x="314458" y="1535363"/>
          <a:ext cx="571743" cy="571743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a:blipFill>
        <a:ln w="1587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B17B02E-D679-4C51-A8B3-FA9EDE6D4911}">
      <dsp:nvSpPr>
        <dsp:cNvPr id="0" name=""/>
        <dsp:cNvSpPr/>
      </dsp:nvSpPr>
      <dsp:spPr>
        <a:xfrm>
          <a:off x="1200661" y="1301468"/>
          <a:ext cx="2226171" cy="103953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0017" tIns="110017" rIns="110017" bIns="110017" numCol="1" spcCol="1270" anchor="ctr" anchorCtr="0">
          <a:noAutofit/>
        </a:bodyPr>
        <a:lstStyle/>
        <a:p>
          <a:pPr marL="0" lvl="0" indent="0" algn="l" defTabSz="8445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/>
            <a:t>Each class earns .5 unit of credit</a:t>
          </a:r>
        </a:p>
      </dsp:txBody>
      <dsp:txXfrm>
        <a:off x="1200661" y="1301468"/>
        <a:ext cx="2226171" cy="1039533"/>
      </dsp:txXfrm>
    </dsp:sp>
    <dsp:sp modelId="{EF31940E-0D27-455C-9029-1E07758B3C96}">
      <dsp:nvSpPr>
        <dsp:cNvPr id="0" name=""/>
        <dsp:cNvSpPr/>
      </dsp:nvSpPr>
      <dsp:spPr>
        <a:xfrm>
          <a:off x="3426832" y="1301468"/>
          <a:ext cx="1520214" cy="103953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0017" tIns="110017" rIns="110017" bIns="110017" numCol="1" spcCol="1270" anchor="ctr" anchorCtr="0">
          <a:noAutofit/>
        </a:bodyPr>
        <a:lstStyle/>
        <a:p>
          <a:pPr marL="0" lvl="0" indent="0" algn="l" defTabSz="4889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/>
            <a:t>3 units per semester</a:t>
          </a:r>
        </a:p>
        <a:p>
          <a:pPr marL="0" lvl="0" indent="0" algn="l" defTabSz="4889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/>
            <a:t>6 units per year</a:t>
          </a:r>
        </a:p>
        <a:p>
          <a:pPr marL="0" lvl="0" indent="0" algn="l" defTabSz="4889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/>
            <a:t>total of 24 over the 4 years</a:t>
          </a:r>
        </a:p>
      </dsp:txBody>
      <dsp:txXfrm>
        <a:off x="3426832" y="1301468"/>
        <a:ext cx="1520214" cy="1039533"/>
      </dsp:txXfrm>
    </dsp:sp>
    <dsp:sp modelId="{F29709D4-6E9B-4A67-A5CE-8989DC8D9C92}">
      <dsp:nvSpPr>
        <dsp:cNvPr id="0" name=""/>
        <dsp:cNvSpPr/>
      </dsp:nvSpPr>
      <dsp:spPr>
        <a:xfrm>
          <a:off x="0" y="2600885"/>
          <a:ext cx="4947047" cy="1039533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1042098-7EDE-4B4E-9AED-535D2EDC56F3}">
      <dsp:nvSpPr>
        <dsp:cNvPr id="0" name=""/>
        <dsp:cNvSpPr/>
      </dsp:nvSpPr>
      <dsp:spPr>
        <a:xfrm>
          <a:off x="314458" y="2834780"/>
          <a:ext cx="571743" cy="571743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587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A1DD8D2-61EA-4912-A994-D7F69240104A}">
      <dsp:nvSpPr>
        <dsp:cNvPr id="0" name=""/>
        <dsp:cNvSpPr/>
      </dsp:nvSpPr>
      <dsp:spPr>
        <a:xfrm>
          <a:off x="1200661" y="2600885"/>
          <a:ext cx="3746385" cy="103953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0017" tIns="110017" rIns="110017" bIns="110017" numCol="1" spcCol="1270" anchor="ctr" anchorCtr="0">
          <a:noAutofit/>
        </a:bodyPr>
        <a:lstStyle/>
        <a:p>
          <a:pPr marL="0" lvl="0" indent="0" algn="l" defTabSz="8445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/>
            <a:t>Two semester system- grades are posted to the transcript at the end of each semester</a:t>
          </a:r>
        </a:p>
      </dsp:txBody>
      <dsp:txXfrm>
        <a:off x="1200661" y="2600885"/>
        <a:ext cx="3746385" cy="1039533"/>
      </dsp:txXfrm>
    </dsp:sp>
    <dsp:sp modelId="{C9EC228B-0547-4B40-9E60-088A04DA04D3}">
      <dsp:nvSpPr>
        <dsp:cNvPr id="0" name=""/>
        <dsp:cNvSpPr/>
      </dsp:nvSpPr>
      <dsp:spPr>
        <a:xfrm>
          <a:off x="0" y="3900303"/>
          <a:ext cx="4947047" cy="1039533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5F8DFC0-FDC5-41DD-B4DE-87312B980361}">
      <dsp:nvSpPr>
        <dsp:cNvPr id="0" name=""/>
        <dsp:cNvSpPr/>
      </dsp:nvSpPr>
      <dsp:spPr>
        <a:xfrm>
          <a:off x="314458" y="4134198"/>
          <a:ext cx="571743" cy="571743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 w="1587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6CE9CC7-E224-4B1B-8188-97A0C0F50FE8}">
      <dsp:nvSpPr>
        <dsp:cNvPr id="0" name=""/>
        <dsp:cNvSpPr/>
      </dsp:nvSpPr>
      <dsp:spPr>
        <a:xfrm>
          <a:off x="1200661" y="3900303"/>
          <a:ext cx="3746385" cy="103953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0017" tIns="110017" rIns="110017" bIns="110017" numCol="1" spcCol="1270" anchor="ctr" anchorCtr="0">
          <a:noAutofit/>
        </a:bodyPr>
        <a:lstStyle/>
        <a:p>
          <a:pPr marL="0" lvl="0" indent="0" algn="l" defTabSz="8445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/>
            <a:t>Opportunities to earn more units of credit exist </a:t>
          </a:r>
          <a:r>
            <a:rPr lang="en-US" sz="1900" kern="1200">
              <a:latin typeface="Tw Cen MT Condensed" panose="020B0606020104020203"/>
            </a:rPr>
            <a:t>through</a:t>
          </a:r>
          <a:r>
            <a:rPr lang="en-US" sz="1900" kern="1200"/>
            <a:t> Morning Tuition, online learning and summer </a:t>
          </a:r>
          <a:r>
            <a:rPr lang="en-US" sz="1900" kern="1200">
              <a:latin typeface="Tw Cen MT Condensed" panose="020B0606020104020203"/>
            </a:rPr>
            <a:t>programs</a:t>
          </a:r>
          <a:endParaRPr lang="en-US" sz="1900" kern="1200"/>
        </a:p>
      </dsp:txBody>
      <dsp:txXfrm>
        <a:off x="1200661" y="3900303"/>
        <a:ext cx="3746385" cy="1039533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C6E9C2C-6130-4C9C-92DA-E100DB44A7A5}">
      <dsp:nvSpPr>
        <dsp:cNvPr id="0" name=""/>
        <dsp:cNvSpPr/>
      </dsp:nvSpPr>
      <dsp:spPr>
        <a:xfrm>
          <a:off x="889" y="854760"/>
          <a:ext cx="3123607" cy="198349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F1F18A4-E13F-447D-A3A0-FBA8720D1C48}">
      <dsp:nvSpPr>
        <dsp:cNvPr id="0" name=""/>
        <dsp:cNvSpPr/>
      </dsp:nvSpPr>
      <dsp:spPr>
        <a:xfrm>
          <a:off x="347957" y="1184474"/>
          <a:ext cx="3123607" cy="198349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/>
            <a:t>First-year students are eligible first semester.  Must  earn 2.5 units the first semester  in order to be eligible for the spring semester.</a:t>
          </a:r>
        </a:p>
      </dsp:txBody>
      <dsp:txXfrm>
        <a:off x="406051" y="1242568"/>
        <a:ext cx="3007419" cy="1867302"/>
      </dsp:txXfrm>
    </dsp:sp>
    <dsp:sp modelId="{1BE740EE-D4BC-4C63-B358-FC81DEEFD4DD}">
      <dsp:nvSpPr>
        <dsp:cNvPr id="0" name=""/>
        <dsp:cNvSpPr/>
      </dsp:nvSpPr>
      <dsp:spPr>
        <a:xfrm>
          <a:off x="3818632" y="854760"/>
          <a:ext cx="3123607" cy="198349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E321157-1D4A-4B1A-A405-9CA7E93ABD03}">
      <dsp:nvSpPr>
        <dsp:cNvPr id="0" name=""/>
        <dsp:cNvSpPr/>
      </dsp:nvSpPr>
      <dsp:spPr>
        <a:xfrm>
          <a:off x="4165699" y="1184474"/>
          <a:ext cx="3123607" cy="198349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/>
            <a:t>Second-year students must have accumulated 5 total Carnegie units in the first year and have earned 2.5 units the previous semester.</a:t>
          </a:r>
        </a:p>
      </dsp:txBody>
      <dsp:txXfrm>
        <a:off x="4223793" y="1242568"/>
        <a:ext cx="3007419" cy="1867302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0B1E0C2-9C2D-4FDE-82A3-7D9CDEDE891F}">
      <dsp:nvSpPr>
        <dsp:cNvPr id="0" name=""/>
        <dsp:cNvSpPr/>
      </dsp:nvSpPr>
      <dsp:spPr>
        <a:xfrm>
          <a:off x="397080" y="684"/>
          <a:ext cx="3093350" cy="1856010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2600" kern="1200"/>
            <a:t>No state curriculum for support</a:t>
          </a:r>
        </a:p>
      </dsp:txBody>
      <dsp:txXfrm>
        <a:off x="397080" y="684"/>
        <a:ext cx="3093350" cy="1856010"/>
      </dsp:txXfrm>
    </dsp:sp>
    <dsp:sp modelId="{24A9B19F-506A-4731-A7BE-F5317A7C59F6}">
      <dsp:nvSpPr>
        <dsp:cNvPr id="0" name=""/>
        <dsp:cNvSpPr/>
      </dsp:nvSpPr>
      <dsp:spPr>
        <a:xfrm>
          <a:off x="3799766" y="684"/>
          <a:ext cx="3093350" cy="1856010"/>
        </a:xfrm>
        <a:prstGeom prst="rect">
          <a:avLst/>
        </a:prstGeom>
        <a:solidFill>
          <a:schemeClr val="accent2">
            <a:hueOff val="-5027201"/>
            <a:satOff val="3909"/>
            <a:lumOff val="1177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2600" kern="1200"/>
            <a:t>2 classes per day allows for more practice and processing time</a:t>
          </a:r>
        </a:p>
      </dsp:txBody>
      <dsp:txXfrm>
        <a:off x="3799766" y="684"/>
        <a:ext cx="3093350" cy="1856010"/>
      </dsp:txXfrm>
    </dsp:sp>
    <dsp:sp modelId="{6FC54E7E-6197-481F-B9DC-5C11DEFEAF8D}">
      <dsp:nvSpPr>
        <dsp:cNvPr id="0" name=""/>
        <dsp:cNvSpPr/>
      </dsp:nvSpPr>
      <dsp:spPr>
        <a:xfrm>
          <a:off x="397080" y="2166030"/>
          <a:ext cx="3093350" cy="1856010"/>
        </a:xfrm>
        <a:prstGeom prst="rect">
          <a:avLst/>
        </a:prstGeom>
        <a:solidFill>
          <a:schemeClr val="accent2">
            <a:hueOff val="-10054402"/>
            <a:satOff val="7819"/>
            <a:lumOff val="2355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2600" kern="1200"/>
            <a:t>Math support is an academic elective</a:t>
          </a:r>
        </a:p>
      </dsp:txBody>
      <dsp:txXfrm>
        <a:off x="397080" y="2166030"/>
        <a:ext cx="3093350" cy="1856010"/>
      </dsp:txXfrm>
    </dsp:sp>
    <dsp:sp modelId="{962A121E-60F4-4FC1-AFDC-CB4A85C96CAF}">
      <dsp:nvSpPr>
        <dsp:cNvPr id="0" name=""/>
        <dsp:cNvSpPr/>
      </dsp:nvSpPr>
      <dsp:spPr>
        <a:xfrm>
          <a:off x="3799766" y="2166030"/>
          <a:ext cx="3093350" cy="1856010"/>
        </a:xfrm>
        <a:prstGeom prst="rect">
          <a:avLst/>
        </a:prstGeom>
        <a:solidFill>
          <a:schemeClr val="accent2">
            <a:hueOff val="-15081603"/>
            <a:satOff val="11728"/>
            <a:lumOff val="3532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2600" kern="1200" dirty="0"/>
            <a:t>Students can waive out of Support with parent permission</a:t>
          </a:r>
        </a:p>
      </dsp:txBody>
      <dsp:txXfrm>
        <a:off x="3799766" y="2166030"/>
        <a:ext cx="3093350" cy="1856010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C56C6F1-6227-44E2-B1DC-7D01C3A9A89A}">
      <dsp:nvSpPr>
        <dsp:cNvPr id="0" name=""/>
        <dsp:cNvSpPr/>
      </dsp:nvSpPr>
      <dsp:spPr>
        <a:xfrm>
          <a:off x="0" y="466765"/>
          <a:ext cx="4231481" cy="95589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/>
            <a:t>Set state curriculum to review, revisit and expand understanding of foundational algebra concepts</a:t>
          </a:r>
        </a:p>
      </dsp:txBody>
      <dsp:txXfrm>
        <a:off x="46663" y="513428"/>
        <a:ext cx="4138155" cy="862564"/>
      </dsp:txXfrm>
    </dsp:sp>
    <dsp:sp modelId="{1CE9EF57-AD9B-4D00-A1D7-5356802CC279}">
      <dsp:nvSpPr>
        <dsp:cNvPr id="0" name=""/>
        <dsp:cNvSpPr/>
      </dsp:nvSpPr>
      <dsp:spPr>
        <a:xfrm>
          <a:off x="0" y="1477375"/>
          <a:ext cx="4231481" cy="955890"/>
        </a:xfrm>
        <a:prstGeom prst="roundRect">
          <a:avLst/>
        </a:prstGeom>
        <a:solidFill>
          <a:schemeClr val="accent2">
            <a:hueOff val="-5027201"/>
            <a:satOff val="3909"/>
            <a:lumOff val="1177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/>
            <a:t>2 Math classes per day allowing more practice &amp; processing time</a:t>
          </a:r>
        </a:p>
      </dsp:txBody>
      <dsp:txXfrm>
        <a:off x="46663" y="1524038"/>
        <a:ext cx="4138155" cy="862564"/>
      </dsp:txXfrm>
    </dsp:sp>
    <dsp:sp modelId="{E7F4FF17-E162-4566-A565-5C8A8D06519C}">
      <dsp:nvSpPr>
        <dsp:cNvPr id="0" name=""/>
        <dsp:cNvSpPr/>
      </dsp:nvSpPr>
      <dsp:spPr>
        <a:xfrm>
          <a:off x="0" y="2487985"/>
          <a:ext cx="4231481" cy="955890"/>
        </a:xfrm>
        <a:prstGeom prst="roundRect">
          <a:avLst/>
        </a:prstGeom>
        <a:solidFill>
          <a:schemeClr val="accent2">
            <a:hueOff val="-10054402"/>
            <a:satOff val="7819"/>
            <a:lumOff val="2355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/>
            <a:t>CORE Math credit </a:t>
          </a:r>
        </a:p>
      </dsp:txBody>
      <dsp:txXfrm>
        <a:off x="46663" y="2534648"/>
        <a:ext cx="4138155" cy="862564"/>
      </dsp:txXfrm>
    </dsp:sp>
    <dsp:sp modelId="{12AFC97F-0501-4D68-B39B-5C13B85A798C}">
      <dsp:nvSpPr>
        <dsp:cNvPr id="0" name=""/>
        <dsp:cNvSpPr/>
      </dsp:nvSpPr>
      <dsp:spPr>
        <a:xfrm>
          <a:off x="0" y="3498595"/>
          <a:ext cx="4231481" cy="955890"/>
        </a:xfrm>
        <a:prstGeom prst="roundRect">
          <a:avLst/>
        </a:prstGeom>
        <a:solidFill>
          <a:schemeClr val="accent2">
            <a:hueOff val="-15081603"/>
            <a:satOff val="11728"/>
            <a:lumOff val="3532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/>
            <a:t>Students who take Foundations of Alg must take the course the entire year and cannot waive midway through the year</a:t>
          </a:r>
        </a:p>
      </dsp:txBody>
      <dsp:txXfrm>
        <a:off x="46663" y="3545258"/>
        <a:ext cx="4138155" cy="862564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19FAB09-4076-4559-97DC-D6698F020F56}">
      <dsp:nvSpPr>
        <dsp:cNvPr id="0" name=""/>
        <dsp:cNvSpPr/>
      </dsp:nvSpPr>
      <dsp:spPr>
        <a:xfrm>
          <a:off x="0" y="2051"/>
          <a:ext cx="4947047" cy="1039533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F766CBA-8298-45E2-815D-9A6477589AD6}">
      <dsp:nvSpPr>
        <dsp:cNvPr id="0" name=""/>
        <dsp:cNvSpPr/>
      </dsp:nvSpPr>
      <dsp:spPr>
        <a:xfrm>
          <a:off x="314458" y="235946"/>
          <a:ext cx="571743" cy="571743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587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680A129-CA53-4517-AFA4-FA51B22F142F}">
      <dsp:nvSpPr>
        <dsp:cNvPr id="0" name=""/>
        <dsp:cNvSpPr/>
      </dsp:nvSpPr>
      <dsp:spPr>
        <a:xfrm>
          <a:off x="1200661" y="2051"/>
          <a:ext cx="3746385" cy="103953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0017" tIns="110017" rIns="110017" bIns="110017" numCol="1" spcCol="1270" anchor="ctr" anchorCtr="0">
          <a:noAutofit/>
        </a:bodyPr>
        <a:lstStyle/>
        <a:p>
          <a:pPr marL="0" lvl="0" indent="0" algn="l" defTabSz="8445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/>
            <a:t>ALL honors course will earn an .5 Extra Quality Point and AP will earn a 1.0 Extra Quality Point.</a:t>
          </a:r>
        </a:p>
      </dsp:txBody>
      <dsp:txXfrm>
        <a:off x="1200661" y="2051"/>
        <a:ext cx="3746385" cy="1039533"/>
      </dsp:txXfrm>
    </dsp:sp>
    <dsp:sp modelId="{8BA820DB-88D0-4844-B2FA-9F1A4B4BE139}">
      <dsp:nvSpPr>
        <dsp:cNvPr id="0" name=""/>
        <dsp:cNvSpPr/>
      </dsp:nvSpPr>
      <dsp:spPr>
        <a:xfrm>
          <a:off x="0" y="1301468"/>
          <a:ext cx="4947047" cy="1039533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06E3C1A-530D-4DDD-AD92-20BAAB0366E4}">
      <dsp:nvSpPr>
        <dsp:cNvPr id="0" name=""/>
        <dsp:cNvSpPr/>
      </dsp:nvSpPr>
      <dsp:spPr>
        <a:xfrm>
          <a:off x="314458" y="1535363"/>
          <a:ext cx="571743" cy="571743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587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E8695C2-15CC-4FEA-B1FC-86228D98F905}">
      <dsp:nvSpPr>
        <dsp:cNvPr id="0" name=""/>
        <dsp:cNvSpPr/>
      </dsp:nvSpPr>
      <dsp:spPr>
        <a:xfrm>
          <a:off x="1200661" y="1301468"/>
          <a:ext cx="3746385" cy="103953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0017" tIns="110017" rIns="110017" bIns="110017" numCol="1" spcCol="1270" anchor="ctr" anchorCtr="0">
          <a:noAutofit/>
        </a:bodyPr>
        <a:lstStyle/>
        <a:p>
          <a:pPr marL="0" lvl="0" indent="0" algn="l" defTabSz="8445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 dirty="0"/>
            <a:t>A in a college prep course is 4.0</a:t>
          </a:r>
        </a:p>
        <a:p>
          <a:pPr marL="0" lvl="0" indent="0" algn="l" defTabSz="8445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 dirty="0"/>
            <a:t>B in a college prep course is 3.0</a:t>
          </a:r>
        </a:p>
      </dsp:txBody>
      <dsp:txXfrm>
        <a:off x="1200661" y="1301468"/>
        <a:ext cx="3746385" cy="1039533"/>
      </dsp:txXfrm>
    </dsp:sp>
    <dsp:sp modelId="{B18D23C8-BD70-42A2-BFF2-E480079800CA}">
      <dsp:nvSpPr>
        <dsp:cNvPr id="0" name=""/>
        <dsp:cNvSpPr/>
      </dsp:nvSpPr>
      <dsp:spPr>
        <a:xfrm>
          <a:off x="0" y="2600885"/>
          <a:ext cx="4947047" cy="1039533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FB6A30F-F33D-42B8-A1B8-83E47E014E2A}">
      <dsp:nvSpPr>
        <dsp:cNvPr id="0" name=""/>
        <dsp:cNvSpPr/>
      </dsp:nvSpPr>
      <dsp:spPr>
        <a:xfrm>
          <a:off x="314458" y="2834780"/>
          <a:ext cx="571743" cy="571743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587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86847F1-9DCE-4F4E-80E1-3DFAE2A783A9}">
      <dsp:nvSpPr>
        <dsp:cNvPr id="0" name=""/>
        <dsp:cNvSpPr/>
      </dsp:nvSpPr>
      <dsp:spPr>
        <a:xfrm>
          <a:off x="1200661" y="2600885"/>
          <a:ext cx="3746385" cy="103953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0017" tIns="110017" rIns="110017" bIns="110017" numCol="1" spcCol="1270" anchor="ctr" anchorCtr="0">
          <a:noAutofit/>
        </a:bodyPr>
        <a:lstStyle/>
        <a:p>
          <a:pPr marL="0" lvl="0" indent="0" algn="l" defTabSz="8445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 dirty="0"/>
            <a:t>A in an honors course is 4.5</a:t>
          </a:r>
        </a:p>
        <a:p>
          <a:pPr marL="0" lvl="0" indent="0" algn="l" defTabSz="8445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 dirty="0"/>
            <a:t>B in an honors course is 3.5</a:t>
          </a:r>
        </a:p>
      </dsp:txBody>
      <dsp:txXfrm>
        <a:off x="1200661" y="2600885"/>
        <a:ext cx="3746385" cy="1039533"/>
      </dsp:txXfrm>
    </dsp:sp>
    <dsp:sp modelId="{639553BC-93D5-40C9-9CDD-645A2C191E85}">
      <dsp:nvSpPr>
        <dsp:cNvPr id="0" name=""/>
        <dsp:cNvSpPr/>
      </dsp:nvSpPr>
      <dsp:spPr>
        <a:xfrm>
          <a:off x="0" y="3900303"/>
          <a:ext cx="4947047" cy="1039533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5F2F14F-E93D-49EB-BADA-346D4DA1CE57}">
      <dsp:nvSpPr>
        <dsp:cNvPr id="0" name=""/>
        <dsp:cNvSpPr/>
      </dsp:nvSpPr>
      <dsp:spPr>
        <a:xfrm>
          <a:off x="314458" y="4134198"/>
          <a:ext cx="571743" cy="571743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 w="1587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B4AF98D-B075-4CA9-9384-05F5E554E1E4}">
      <dsp:nvSpPr>
        <dsp:cNvPr id="0" name=""/>
        <dsp:cNvSpPr/>
      </dsp:nvSpPr>
      <dsp:spPr>
        <a:xfrm>
          <a:off x="1200661" y="3900303"/>
          <a:ext cx="3746385" cy="103953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0017" tIns="110017" rIns="110017" bIns="110017" numCol="1" spcCol="1270" anchor="ctr" anchorCtr="0">
          <a:noAutofit/>
        </a:bodyPr>
        <a:lstStyle/>
        <a:p>
          <a:pPr marL="0" lvl="0" indent="0" algn="l" defTabSz="8445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 dirty="0"/>
            <a:t>A in an AP course is 5.0</a:t>
          </a:r>
        </a:p>
        <a:p>
          <a:pPr marL="0" lvl="0" indent="0" algn="l" defTabSz="8445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 dirty="0"/>
            <a:t>B in an AP course is 4.0</a:t>
          </a:r>
        </a:p>
      </dsp:txBody>
      <dsp:txXfrm>
        <a:off x="1200661" y="3900303"/>
        <a:ext cx="3746385" cy="1039533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417E3E7-15F6-4B5F-810E-C3F5A4DA7AC7}">
      <dsp:nvSpPr>
        <dsp:cNvPr id="0" name=""/>
        <dsp:cNvSpPr/>
      </dsp:nvSpPr>
      <dsp:spPr>
        <a:xfrm>
          <a:off x="0" y="3844"/>
          <a:ext cx="4231481" cy="818926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8FC6D7B-8871-462B-BFB3-93427E1BE263}">
      <dsp:nvSpPr>
        <dsp:cNvPr id="0" name=""/>
        <dsp:cNvSpPr/>
      </dsp:nvSpPr>
      <dsp:spPr>
        <a:xfrm>
          <a:off x="247725" y="188103"/>
          <a:ext cx="450409" cy="450409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587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29C51B9-D8C3-41C8-B4F5-3E75B9C381D7}">
      <dsp:nvSpPr>
        <dsp:cNvPr id="0" name=""/>
        <dsp:cNvSpPr/>
      </dsp:nvSpPr>
      <dsp:spPr>
        <a:xfrm>
          <a:off x="945860" y="3844"/>
          <a:ext cx="3285620" cy="81892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6670" tIns="86670" rIns="86670" bIns="86670" numCol="1" spcCol="1270" anchor="ctr" anchorCtr="0">
          <a:noAutofit/>
        </a:bodyPr>
        <a:lstStyle/>
        <a:p>
          <a:pPr marL="0" lvl="0" indent="0" algn="l" defTabSz="6667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/>
            <a:t>-Students are not allowed to retake assessments to improve their grade.  Be well prepared for every assessment!</a:t>
          </a:r>
        </a:p>
      </dsp:txBody>
      <dsp:txXfrm>
        <a:off x="945860" y="3844"/>
        <a:ext cx="3285620" cy="818926"/>
      </dsp:txXfrm>
    </dsp:sp>
    <dsp:sp modelId="{8314D9F6-F6F6-48A4-AAE3-43A520699248}">
      <dsp:nvSpPr>
        <dsp:cNvPr id="0" name=""/>
        <dsp:cNvSpPr/>
      </dsp:nvSpPr>
      <dsp:spPr>
        <a:xfrm>
          <a:off x="0" y="1027503"/>
          <a:ext cx="4231481" cy="818926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F651EC9-7AE0-407F-B324-F8B95DF9ACEB}">
      <dsp:nvSpPr>
        <dsp:cNvPr id="0" name=""/>
        <dsp:cNvSpPr/>
      </dsp:nvSpPr>
      <dsp:spPr>
        <a:xfrm>
          <a:off x="247725" y="1211761"/>
          <a:ext cx="450409" cy="450409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587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8AA8F00-6CDD-47E7-896A-8B5FC2A38681}">
      <dsp:nvSpPr>
        <dsp:cNvPr id="0" name=""/>
        <dsp:cNvSpPr/>
      </dsp:nvSpPr>
      <dsp:spPr>
        <a:xfrm>
          <a:off x="945860" y="1027503"/>
          <a:ext cx="3285620" cy="81892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6670" tIns="86670" rIns="86670" bIns="86670" numCol="1" spcCol="1270" anchor="ctr" anchorCtr="0">
          <a:noAutofit/>
        </a:bodyPr>
        <a:lstStyle/>
        <a:p>
          <a:pPr marL="0" lvl="0" indent="0" algn="l" defTabSz="6667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/>
            <a:t>-Regular homework is expected.  Missing homework will result in a grade of zero.  Stay on top of all assignments!</a:t>
          </a:r>
        </a:p>
      </dsp:txBody>
      <dsp:txXfrm>
        <a:off x="945860" y="1027503"/>
        <a:ext cx="3285620" cy="818926"/>
      </dsp:txXfrm>
    </dsp:sp>
    <dsp:sp modelId="{54FDCB3D-280C-4E1C-BB3B-BCEE651A00E9}">
      <dsp:nvSpPr>
        <dsp:cNvPr id="0" name=""/>
        <dsp:cNvSpPr/>
      </dsp:nvSpPr>
      <dsp:spPr>
        <a:xfrm>
          <a:off x="0" y="2051161"/>
          <a:ext cx="4231481" cy="818926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8A1CCEB-B474-4E63-9B4A-69410E8774D4}">
      <dsp:nvSpPr>
        <dsp:cNvPr id="0" name=""/>
        <dsp:cNvSpPr/>
      </dsp:nvSpPr>
      <dsp:spPr>
        <a:xfrm>
          <a:off x="247725" y="2235420"/>
          <a:ext cx="450409" cy="450409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587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56F4DD0-655B-4DD6-948D-3CB102FEE9FB}">
      <dsp:nvSpPr>
        <dsp:cNvPr id="0" name=""/>
        <dsp:cNvSpPr/>
      </dsp:nvSpPr>
      <dsp:spPr>
        <a:xfrm>
          <a:off x="945860" y="2051161"/>
          <a:ext cx="3285620" cy="81892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6670" tIns="86670" rIns="86670" bIns="86670" numCol="1" spcCol="1270" anchor="ctr" anchorCtr="0">
          <a:noAutofit/>
        </a:bodyPr>
        <a:lstStyle/>
        <a:p>
          <a:pPr marL="0" lvl="0" indent="0" algn="l" defTabSz="6667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/>
            <a:t>-Teachers are available before and after school as well as WEBs for extra help and make up work.</a:t>
          </a:r>
        </a:p>
      </dsp:txBody>
      <dsp:txXfrm>
        <a:off x="945860" y="2051161"/>
        <a:ext cx="3285620" cy="818926"/>
      </dsp:txXfrm>
    </dsp:sp>
    <dsp:sp modelId="{5CF84B6F-06FF-4566-A7D8-66B5169870A3}">
      <dsp:nvSpPr>
        <dsp:cNvPr id="0" name=""/>
        <dsp:cNvSpPr/>
      </dsp:nvSpPr>
      <dsp:spPr>
        <a:xfrm>
          <a:off x="0" y="3074820"/>
          <a:ext cx="4231481" cy="818926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EA65D47-0200-46F0-8672-732AFC74D5D5}">
      <dsp:nvSpPr>
        <dsp:cNvPr id="0" name=""/>
        <dsp:cNvSpPr/>
      </dsp:nvSpPr>
      <dsp:spPr>
        <a:xfrm>
          <a:off x="247725" y="3259078"/>
          <a:ext cx="450409" cy="450409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 w="1587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4BB0226-A70D-4D4B-8248-DA54D6619546}">
      <dsp:nvSpPr>
        <dsp:cNvPr id="0" name=""/>
        <dsp:cNvSpPr/>
      </dsp:nvSpPr>
      <dsp:spPr>
        <a:xfrm>
          <a:off x="945860" y="3074820"/>
          <a:ext cx="3285620" cy="81892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6670" tIns="86670" rIns="86670" bIns="86670" numCol="1" spcCol="1270" anchor="ctr" anchorCtr="0">
          <a:noAutofit/>
        </a:bodyPr>
        <a:lstStyle/>
        <a:p>
          <a:pPr marL="0" lvl="0" indent="0" algn="l" defTabSz="6667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/>
            <a:t>-Use WEB time wisely!</a:t>
          </a:r>
        </a:p>
      </dsp:txBody>
      <dsp:txXfrm>
        <a:off x="945860" y="3074820"/>
        <a:ext cx="3285620" cy="818926"/>
      </dsp:txXfrm>
    </dsp:sp>
    <dsp:sp modelId="{AEA3161E-5C9A-4AF2-B02E-2DD8F7BD153B}">
      <dsp:nvSpPr>
        <dsp:cNvPr id="0" name=""/>
        <dsp:cNvSpPr/>
      </dsp:nvSpPr>
      <dsp:spPr>
        <a:xfrm>
          <a:off x="0" y="4098478"/>
          <a:ext cx="4231481" cy="818926"/>
        </a:xfrm>
        <a:prstGeom prst="roundRect">
          <a:avLst>
            <a:gd name="adj" fmla="val 1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3C41709-6ABC-42D5-8997-DD45EBEA785F}">
      <dsp:nvSpPr>
        <dsp:cNvPr id="0" name=""/>
        <dsp:cNvSpPr/>
      </dsp:nvSpPr>
      <dsp:spPr>
        <a:xfrm>
          <a:off x="247725" y="4282737"/>
          <a:ext cx="450409" cy="450409"/>
        </a:xfrm>
        <a:prstGeom prst="rect">
          <a:avLst/>
        </a:prstGeom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a:blipFill>
        <a:ln w="1587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16461AE-3E81-4A0C-93FB-B00CC0FEBF1E}">
      <dsp:nvSpPr>
        <dsp:cNvPr id="0" name=""/>
        <dsp:cNvSpPr/>
      </dsp:nvSpPr>
      <dsp:spPr>
        <a:xfrm>
          <a:off x="945860" y="4098478"/>
          <a:ext cx="3285620" cy="81892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6670" tIns="86670" rIns="86670" bIns="86670" numCol="1" spcCol="1270" anchor="ctr" anchorCtr="0">
          <a:noAutofit/>
        </a:bodyPr>
        <a:lstStyle/>
        <a:p>
          <a:pPr marL="0" lvl="0" indent="0" algn="l" defTabSz="6667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/>
            <a:t>-Take a course load that is right for your student.  We want BALANCE!</a:t>
          </a:r>
        </a:p>
      </dsp:txBody>
      <dsp:txXfrm>
        <a:off x="945860" y="4098478"/>
        <a:ext cx="3285620" cy="81892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372" cy="464820"/>
          </a:xfrm>
          <a:prstGeom prst="rect">
            <a:avLst/>
          </a:prstGeom>
        </p:spPr>
        <p:txBody>
          <a:bodyPr vert="horz" lIns="91723" tIns="45862" rIns="91723" bIns="45862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436" y="0"/>
            <a:ext cx="3038372" cy="464820"/>
          </a:xfrm>
          <a:prstGeom prst="rect">
            <a:avLst/>
          </a:prstGeom>
        </p:spPr>
        <p:txBody>
          <a:bodyPr vert="horz" lIns="91723" tIns="45862" rIns="91723" bIns="45862" rtlCol="0"/>
          <a:lstStyle>
            <a:lvl1pPr algn="r">
              <a:defRPr sz="1200"/>
            </a:lvl1pPr>
          </a:lstStyle>
          <a:p>
            <a:fld id="{27E53601-BFE2-4C1B-926E-AF9B69807D0F}" type="datetimeFigureOut">
              <a:rPr lang="en-US" smtClean="0"/>
              <a:t>3/3/2025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89"/>
            <a:ext cx="3038372" cy="464820"/>
          </a:xfrm>
          <a:prstGeom prst="rect">
            <a:avLst/>
          </a:prstGeom>
        </p:spPr>
        <p:txBody>
          <a:bodyPr vert="horz" lIns="91723" tIns="45862" rIns="91723" bIns="45862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436" y="8829989"/>
            <a:ext cx="3038372" cy="464820"/>
          </a:xfrm>
          <a:prstGeom prst="rect">
            <a:avLst/>
          </a:prstGeom>
        </p:spPr>
        <p:txBody>
          <a:bodyPr vert="horz" lIns="91723" tIns="45862" rIns="91723" bIns="45862" rtlCol="0" anchor="b"/>
          <a:lstStyle>
            <a:lvl1pPr algn="r">
              <a:defRPr sz="1200"/>
            </a:lvl1pPr>
          </a:lstStyle>
          <a:p>
            <a:fld id="{300E9F85-E081-44E0-92DF-C253E69B9D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1269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3" tIns="46586" rIns="93173" bIns="46586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3" tIns="46586" rIns="93173" bIns="46586" rtlCol="0"/>
          <a:lstStyle>
            <a:lvl1pPr algn="r">
              <a:defRPr sz="1200"/>
            </a:lvl1pPr>
          </a:lstStyle>
          <a:p>
            <a:fld id="{789137D0-BA72-447A-96A8-6072D246D403}" type="datetimeFigureOut">
              <a:rPr lang="en-US" smtClean="0"/>
              <a:t>3/3/2025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3" tIns="46586" rIns="93173" bIns="46586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73" tIns="46586" rIns="93173" bIns="46586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3" tIns="46586" rIns="93173" bIns="46586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3" tIns="46586" rIns="93173" bIns="46586" rtlCol="0" anchor="b"/>
          <a:lstStyle>
            <a:lvl1pPr algn="r">
              <a:defRPr sz="1200"/>
            </a:lvl1pPr>
          </a:lstStyle>
          <a:p>
            <a:fld id="{10E5A7F1-3D85-4A1C-B81C-6E041D34E8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362469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E5A7F1-3D85-4A1C-B81C-6E041D34E836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301951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Students</a:t>
            </a:r>
            <a:r>
              <a:rPr lang="en-US" baseline="0"/>
              <a:t> are recommended for honors if they have an A average or based on teacher recommendation and highly motivated.  Must enjoy reading!!  47% of current 9</a:t>
            </a:r>
            <a:r>
              <a:rPr lang="en-US" baseline="30000"/>
              <a:t>th</a:t>
            </a:r>
            <a:r>
              <a:rPr lang="en-US" baseline="0"/>
              <a:t> graders are taking honors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E5A7F1-3D85-4A1C-B81C-6E041D34E836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082740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E5A7F1-3D85-4A1C-B81C-6E041D34E836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644677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All based on</a:t>
            </a:r>
            <a:r>
              <a:rPr lang="en-US" baseline="0"/>
              <a:t> test average not overall grade.</a:t>
            </a:r>
            <a:endParaRPr lang="en-US"/>
          </a:p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E5A7F1-3D85-4A1C-B81C-6E041D34E836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922013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0E5A7F1-3D85-4A1C-B81C-6E041D34E83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5033259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57% of current</a:t>
            </a:r>
            <a:r>
              <a:rPr lang="en-US" baseline="0"/>
              <a:t> 9</a:t>
            </a:r>
            <a:r>
              <a:rPr lang="en-US" baseline="30000"/>
              <a:t>th</a:t>
            </a:r>
            <a:r>
              <a:rPr lang="en-US" baseline="0"/>
              <a:t> graders are taking APHG.  94% of last year’s 352 students earned a 3 or higher on the test.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0E5A7F1-3D85-4A1C-B81C-6E041D34E83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109865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9144000" cy="4572001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Freeform 9"/>
          <p:cNvSpPr/>
          <p:nvPr/>
        </p:nvSpPr>
        <p:spPr>
          <a:xfrm>
            <a:off x="4762" y="0"/>
            <a:ext cx="9139239" cy="4572001"/>
          </a:xfrm>
          <a:custGeom>
            <a:avLst/>
            <a:gdLst/>
            <a:ahLst/>
            <a:cxnLst/>
            <a:rect l="l" t="t" r="r" b="b"/>
            <a:pathLst>
              <a:path w="9139239" h="4572001">
                <a:moveTo>
                  <a:pt x="9139239" y="4171458"/>
                </a:moveTo>
                <a:lnTo>
                  <a:pt x="9139239" y="4479120"/>
                </a:lnTo>
                <a:lnTo>
                  <a:pt x="9061857" y="4572001"/>
                </a:lnTo>
                <a:lnTo>
                  <a:pt x="8867616" y="4572001"/>
                </a:lnTo>
                <a:cubicBezTo>
                  <a:pt x="8974940" y="4496648"/>
                  <a:pt x="9059271" y="4392377"/>
                  <a:pt x="9109281" y="4270954"/>
                </a:cubicBezTo>
                <a:close/>
                <a:moveTo>
                  <a:pt x="9139239" y="4017903"/>
                </a:moveTo>
                <a:lnTo>
                  <a:pt x="9139239" y="4146549"/>
                </a:lnTo>
                <a:lnTo>
                  <a:pt x="9061849" y="4168266"/>
                </a:lnTo>
                <a:cubicBezTo>
                  <a:pt x="8867508" y="4236060"/>
                  <a:pt x="8712637" y="4384208"/>
                  <a:pt x="8639677" y="4572001"/>
                </a:cubicBezTo>
                <a:lnTo>
                  <a:pt x="8502130" y="4572001"/>
                </a:lnTo>
                <a:cubicBezTo>
                  <a:pt x="8583823" y="4319597"/>
                  <a:pt x="8787913" y="4120306"/>
                  <a:pt x="9046727" y="4039822"/>
                </a:cubicBezTo>
                <a:close/>
                <a:moveTo>
                  <a:pt x="7620280" y="3999419"/>
                </a:moveTo>
                <a:lnTo>
                  <a:pt x="7637367" y="4001042"/>
                </a:lnTo>
                <a:cubicBezTo>
                  <a:pt x="7669753" y="4001569"/>
                  <a:pt x="7701646" y="4004550"/>
                  <a:pt x="7732829" y="4010107"/>
                </a:cubicBezTo>
                <a:cubicBezTo>
                  <a:pt x="7738405" y="4009688"/>
                  <a:pt x="7743733" y="4010636"/>
                  <a:pt x="7749042" y="4011646"/>
                </a:cubicBezTo>
                <a:lnTo>
                  <a:pt x="7749159" y="4012794"/>
                </a:lnTo>
                <a:cubicBezTo>
                  <a:pt x="8061238" y="4064450"/>
                  <a:pt x="8314467" y="4283539"/>
                  <a:pt x="8407830" y="4572001"/>
                </a:cubicBezTo>
                <a:lnTo>
                  <a:pt x="8270283" y="4572001"/>
                </a:lnTo>
                <a:cubicBezTo>
                  <a:pt x="8186900" y="4357380"/>
                  <a:pt x="7996531" y="4194541"/>
                  <a:pt x="7762529" y="4144250"/>
                </a:cubicBezTo>
                <a:cubicBezTo>
                  <a:pt x="7797023" y="4319651"/>
                  <a:pt x="7899246" y="4471530"/>
                  <a:pt x="8042344" y="4572001"/>
                </a:cubicBezTo>
                <a:lnTo>
                  <a:pt x="7848103" y="4572001"/>
                </a:lnTo>
                <a:cubicBezTo>
                  <a:pt x="7731971" y="4452596"/>
                  <a:pt x="7653409" y="4298519"/>
                  <a:pt x="7629044" y="4127511"/>
                </a:cubicBezTo>
                <a:cubicBezTo>
                  <a:pt x="7628876" y="4127458"/>
                  <a:pt x="7628708" y="4127453"/>
                  <a:pt x="7628538" y="4127448"/>
                </a:cubicBezTo>
                <a:lnTo>
                  <a:pt x="7628000" y="4120772"/>
                </a:lnTo>
                <a:cubicBezTo>
                  <a:pt x="7622941" y="4090522"/>
                  <a:pt x="7620490" y="4059631"/>
                  <a:pt x="7620533" y="4028296"/>
                </a:cubicBezTo>
                <a:cubicBezTo>
                  <a:pt x="7619221" y="4022668"/>
                  <a:pt x="7619162" y="4017001"/>
                  <a:pt x="7619162" y="4011320"/>
                </a:cubicBezTo>
                <a:lnTo>
                  <a:pt x="7619756" y="3999880"/>
                </a:lnTo>
                <a:lnTo>
                  <a:pt x="7620254" y="3999913"/>
                </a:lnTo>
                <a:close/>
                <a:moveTo>
                  <a:pt x="7597529" y="3999419"/>
                </a:moveTo>
                <a:lnTo>
                  <a:pt x="7597555" y="3999913"/>
                </a:lnTo>
                <a:lnTo>
                  <a:pt x="7598053" y="3999880"/>
                </a:lnTo>
                <a:lnTo>
                  <a:pt x="7598647" y="4011320"/>
                </a:lnTo>
                <a:cubicBezTo>
                  <a:pt x="7598647" y="4017001"/>
                  <a:pt x="7598588" y="4022668"/>
                  <a:pt x="7597276" y="4028296"/>
                </a:cubicBezTo>
                <a:cubicBezTo>
                  <a:pt x="7597319" y="4059631"/>
                  <a:pt x="7594868" y="4090522"/>
                  <a:pt x="7589809" y="4120772"/>
                </a:cubicBezTo>
                <a:lnTo>
                  <a:pt x="7589271" y="4127448"/>
                </a:lnTo>
                <a:cubicBezTo>
                  <a:pt x="7589101" y="4127453"/>
                  <a:pt x="7588933" y="4127458"/>
                  <a:pt x="7588765" y="4127511"/>
                </a:cubicBezTo>
                <a:cubicBezTo>
                  <a:pt x="7564400" y="4298519"/>
                  <a:pt x="7485838" y="4452596"/>
                  <a:pt x="7369706" y="4572001"/>
                </a:cubicBezTo>
                <a:lnTo>
                  <a:pt x="7175465" y="4572001"/>
                </a:lnTo>
                <a:cubicBezTo>
                  <a:pt x="7318563" y="4471530"/>
                  <a:pt x="7420786" y="4319651"/>
                  <a:pt x="7455280" y="4144250"/>
                </a:cubicBezTo>
                <a:cubicBezTo>
                  <a:pt x="7221278" y="4194541"/>
                  <a:pt x="7030909" y="4357380"/>
                  <a:pt x="6947526" y="4572001"/>
                </a:cubicBezTo>
                <a:lnTo>
                  <a:pt x="6809978" y="4572001"/>
                </a:lnTo>
                <a:cubicBezTo>
                  <a:pt x="6903341" y="4283539"/>
                  <a:pt x="7156571" y="4064450"/>
                  <a:pt x="7468650" y="4012794"/>
                </a:cubicBezTo>
                <a:lnTo>
                  <a:pt x="7468767" y="4011646"/>
                </a:lnTo>
                <a:cubicBezTo>
                  <a:pt x="7474076" y="4010636"/>
                  <a:pt x="7479404" y="4009688"/>
                  <a:pt x="7484980" y="4010107"/>
                </a:cubicBezTo>
                <a:cubicBezTo>
                  <a:pt x="7516163" y="4004550"/>
                  <a:pt x="7548056" y="4001569"/>
                  <a:pt x="7580442" y="4001042"/>
                </a:cubicBezTo>
                <a:close/>
                <a:moveTo>
                  <a:pt x="5928129" y="3999419"/>
                </a:moveTo>
                <a:lnTo>
                  <a:pt x="5945217" y="4001042"/>
                </a:lnTo>
                <a:cubicBezTo>
                  <a:pt x="5977602" y="4001569"/>
                  <a:pt x="6009495" y="4004550"/>
                  <a:pt x="6040678" y="4010107"/>
                </a:cubicBezTo>
                <a:cubicBezTo>
                  <a:pt x="6046254" y="4009688"/>
                  <a:pt x="6051582" y="4010636"/>
                  <a:pt x="6056891" y="4011646"/>
                </a:cubicBezTo>
                <a:lnTo>
                  <a:pt x="6057008" y="4012794"/>
                </a:lnTo>
                <a:cubicBezTo>
                  <a:pt x="6369087" y="4064450"/>
                  <a:pt x="6622316" y="4283539"/>
                  <a:pt x="6715680" y="4572001"/>
                </a:cubicBezTo>
                <a:lnTo>
                  <a:pt x="6578131" y="4572001"/>
                </a:lnTo>
                <a:cubicBezTo>
                  <a:pt x="6494748" y="4357380"/>
                  <a:pt x="6304380" y="4194541"/>
                  <a:pt x="6070378" y="4144250"/>
                </a:cubicBezTo>
                <a:cubicBezTo>
                  <a:pt x="6104872" y="4319650"/>
                  <a:pt x="6207095" y="4471530"/>
                  <a:pt x="6350192" y="4572001"/>
                </a:cubicBezTo>
                <a:lnTo>
                  <a:pt x="6155952" y="4572001"/>
                </a:lnTo>
                <a:cubicBezTo>
                  <a:pt x="6039820" y="4452596"/>
                  <a:pt x="5961257" y="4298519"/>
                  <a:pt x="5936893" y="4127511"/>
                </a:cubicBezTo>
                <a:cubicBezTo>
                  <a:pt x="5936725" y="4127458"/>
                  <a:pt x="5936557" y="4127453"/>
                  <a:pt x="5936387" y="4127448"/>
                </a:cubicBezTo>
                <a:lnTo>
                  <a:pt x="5935849" y="4120772"/>
                </a:lnTo>
                <a:cubicBezTo>
                  <a:pt x="5930790" y="4090522"/>
                  <a:pt x="5928340" y="4059631"/>
                  <a:pt x="5928382" y="4028296"/>
                </a:cubicBezTo>
                <a:cubicBezTo>
                  <a:pt x="5927070" y="4022668"/>
                  <a:pt x="5927011" y="4017001"/>
                  <a:pt x="5927011" y="4011320"/>
                </a:cubicBezTo>
                <a:lnTo>
                  <a:pt x="5927605" y="3999880"/>
                </a:lnTo>
                <a:lnTo>
                  <a:pt x="5928103" y="3999913"/>
                </a:lnTo>
                <a:close/>
                <a:moveTo>
                  <a:pt x="5905378" y="3999419"/>
                </a:moveTo>
                <a:lnTo>
                  <a:pt x="5905404" y="3999913"/>
                </a:lnTo>
                <a:lnTo>
                  <a:pt x="5905902" y="3999880"/>
                </a:lnTo>
                <a:lnTo>
                  <a:pt x="5906496" y="4011320"/>
                </a:lnTo>
                <a:cubicBezTo>
                  <a:pt x="5906496" y="4017001"/>
                  <a:pt x="5906437" y="4022668"/>
                  <a:pt x="5905125" y="4028296"/>
                </a:cubicBezTo>
                <a:cubicBezTo>
                  <a:pt x="5905167" y="4059631"/>
                  <a:pt x="5902717" y="4090522"/>
                  <a:pt x="5897658" y="4120772"/>
                </a:cubicBezTo>
                <a:lnTo>
                  <a:pt x="5897120" y="4127448"/>
                </a:lnTo>
                <a:cubicBezTo>
                  <a:pt x="5896950" y="4127453"/>
                  <a:pt x="5896782" y="4127458"/>
                  <a:pt x="5896614" y="4127511"/>
                </a:cubicBezTo>
                <a:cubicBezTo>
                  <a:pt x="5872249" y="4298519"/>
                  <a:pt x="5793686" y="4452596"/>
                  <a:pt x="5677555" y="4572001"/>
                </a:cubicBezTo>
                <a:lnTo>
                  <a:pt x="5483314" y="4572001"/>
                </a:lnTo>
                <a:cubicBezTo>
                  <a:pt x="5626412" y="4471530"/>
                  <a:pt x="5728635" y="4319650"/>
                  <a:pt x="5763129" y="4144250"/>
                </a:cubicBezTo>
                <a:cubicBezTo>
                  <a:pt x="5529126" y="4194541"/>
                  <a:pt x="5338758" y="4357380"/>
                  <a:pt x="5255375" y="4572001"/>
                </a:cubicBezTo>
                <a:lnTo>
                  <a:pt x="5117827" y="4572001"/>
                </a:lnTo>
                <a:cubicBezTo>
                  <a:pt x="5211190" y="4283539"/>
                  <a:pt x="5464420" y="4064450"/>
                  <a:pt x="5776499" y="4012794"/>
                </a:cubicBezTo>
                <a:lnTo>
                  <a:pt x="5776616" y="4011646"/>
                </a:lnTo>
                <a:cubicBezTo>
                  <a:pt x="5781926" y="4010636"/>
                  <a:pt x="5787253" y="4009688"/>
                  <a:pt x="5792829" y="4010107"/>
                </a:cubicBezTo>
                <a:cubicBezTo>
                  <a:pt x="5824012" y="4004550"/>
                  <a:pt x="5855905" y="4001569"/>
                  <a:pt x="5888290" y="4001042"/>
                </a:cubicBezTo>
                <a:close/>
                <a:moveTo>
                  <a:pt x="4235979" y="3999419"/>
                </a:moveTo>
                <a:lnTo>
                  <a:pt x="4253065" y="4001042"/>
                </a:lnTo>
                <a:cubicBezTo>
                  <a:pt x="4285451" y="4001569"/>
                  <a:pt x="4317343" y="4004550"/>
                  <a:pt x="4348528" y="4010107"/>
                </a:cubicBezTo>
                <a:cubicBezTo>
                  <a:pt x="4354104" y="4009688"/>
                  <a:pt x="4359431" y="4010636"/>
                  <a:pt x="4364739" y="4011646"/>
                </a:cubicBezTo>
                <a:lnTo>
                  <a:pt x="4364856" y="4012794"/>
                </a:lnTo>
                <a:cubicBezTo>
                  <a:pt x="4676936" y="4064450"/>
                  <a:pt x="4930165" y="4283539"/>
                  <a:pt x="5023528" y="4572001"/>
                </a:cubicBezTo>
                <a:lnTo>
                  <a:pt x="4885980" y="4572001"/>
                </a:lnTo>
                <a:cubicBezTo>
                  <a:pt x="4802597" y="4357380"/>
                  <a:pt x="4612229" y="4194541"/>
                  <a:pt x="4378227" y="4144250"/>
                </a:cubicBezTo>
                <a:cubicBezTo>
                  <a:pt x="4412722" y="4319651"/>
                  <a:pt x="4514944" y="4471530"/>
                  <a:pt x="4658041" y="4572001"/>
                </a:cubicBezTo>
                <a:lnTo>
                  <a:pt x="4463800" y="4572001"/>
                </a:lnTo>
                <a:cubicBezTo>
                  <a:pt x="4347669" y="4452596"/>
                  <a:pt x="4269106" y="4298519"/>
                  <a:pt x="4244741" y="4127511"/>
                </a:cubicBezTo>
                <a:cubicBezTo>
                  <a:pt x="4244574" y="4127458"/>
                  <a:pt x="4244405" y="4127453"/>
                  <a:pt x="4244236" y="4127448"/>
                </a:cubicBezTo>
                <a:lnTo>
                  <a:pt x="4243697" y="4120772"/>
                </a:lnTo>
                <a:cubicBezTo>
                  <a:pt x="4238639" y="4090522"/>
                  <a:pt x="4236188" y="4059631"/>
                  <a:pt x="4236230" y="4028296"/>
                </a:cubicBezTo>
                <a:cubicBezTo>
                  <a:pt x="4234918" y="4022668"/>
                  <a:pt x="4234860" y="4017001"/>
                  <a:pt x="4234860" y="4011320"/>
                </a:cubicBezTo>
                <a:lnTo>
                  <a:pt x="4235454" y="3999880"/>
                </a:lnTo>
                <a:lnTo>
                  <a:pt x="4235952" y="3999913"/>
                </a:lnTo>
                <a:close/>
                <a:moveTo>
                  <a:pt x="4213227" y="3999419"/>
                </a:moveTo>
                <a:lnTo>
                  <a:pt x="4213253" y="3999913"/>
                </a:lnTo>
                <a:lnTo>
                  <a:pt x="4213751" y="3999880"/>
                </a:lnTo>
                <a:lnTo>
                  <a:pt x="4214345" y="4011320"/>
                </a:lnTo>
                <a:cubicBezTo>
                  <a:pt x="4214345" y="4017001"/>
                  <a:pt x="4214286" y="4022668"/>
                  <a:pt x="4212974" y="4028296"/>
                </a:cubicBezTo>
                <a:cubicBezTo>
                  <a:pt x="4213016" y="4059631"/>
                  <a:pt x="4210566" y="4090522"/>
                  <a:pt x="4205507" y="4120772"/>
                </a:cubicBezTo>
                <a:lnTo>
                  <a:pt x="4204969" y="4127448"/>
                </a:lnTo>
                <a:cubicBezTo>
                  <a:pt x="4204799" y="4127453"/>
                  <a:pt x="4204631" y="4127458"/>
                  <a:pt x="4204463" y="4127511"/>
                </a:cubicBezTo>
                <a:cubicBezTo>
                  <a:pt x="4180098" y="4298519"/>
                  <a:pt x="4101535" y="4452596"/>
                  <a:pt x="3985404" y="4572001"/>
                </a:cubicBezTo>
                <a:lnTo>
                  <a:pt x="3791163" y="4572001"/>
                </a:lnTo>
                <a:cubicBezTo>
                  <a:pt x="3934261" y="4471530"/>
                  <a:pt x="4036484" y="4319651"/>
                  <a:pt x="4070978" y="4144250"/>
                </a:cubicBezTo>
                <a:cubicBezTo>
                  <a:pt x="3836975" y="4194541"/>
                  <a:pt x="3646607" y="4357380"/>
                  <a:pt x="3563224" y="4572001"/>
                </a:cubicBezTo>
                <a:lnTo>
                  <a:pt x="3425676" y="4572001"/>
                </a:lnTo>
                <a:cubicBezTo>
                  <a:pt x="3519039" y="4283539"/>
                  <a:pt x="3772269" y="4064450"/>
                  <a:pt x="4084348" y="4012794"/>
                </a:cubicBezTo>
                <a:lnTo>
                  <a:pt x="4084465" y="4011646"/>
                </a:lnTo>
                <a:cubicBezTo>
                  <a:pt x="4089774" y="4010636"/>
                  <a:pt x="4095102" y="4009688"/>
                  <a:pt x="4100678" y="4010107"/>
                </a:cubicBezTo>
                <a:cubicBezTo>
                  <a:pt x="4131861" y="4004550"/>
                  <a:pt x="4163754" y="4001569"/>
                  <a:pt x="4196139" y="4001042"/>
                </a:cubicBezTo>
                <a:close/>
                <a:moveTo>
                  <a:pt x="2543827" y="3999419"/>
                </a:moveTo>
                <a:lnTo>
                  <a:pt x="2560914" y="4001042"/>
                </a:lnTo>
                <a:cubicBezTo>
                  <a:pt x="2593300" y="4001569"/>
                  <a:pt x="2625192" y="4004550"/>
                  <a:pt x="2656376" y="4010107"/>
                </a:cubicBezTo>
                <a:cubicBezTo>
                  <a:pt x="2661952" y="4009688"/>
                  <a:pt x="2667280" y="4010636"/>
                  <a:pt x="2672588" y="4011646"/>
                </a:cubicBezTo>
                <a:lnTo>
                  <a:pt x="2672706" y="4012794"/>
                </a:lnTo>
                <a:cubicBezTo>
                  <a:pt x="2984785" y="4064450"/>
                  <a:pt x="3238014" y="4283539"/>
                  <a:pt x="3331377" y="4572001"/>
                </a:cubicBezTo>
                <a:lnTo>
                  <a:pt x="3193830" y="4572001"/>
                </a:lnTo>
                <a:cubicBezTo>
                  <a:pt x="3110446" y="4357380"/>
                  <a:pt x="2920078" y="4194541"/>
                  <a:pt x="2686076" y="4144250"/>
                </a:cubicBezTo>
                <a:cubicBezTo>
                  <a:pt x="2720570" y="4319650"/>
                  <a:pt x="2822793" y="4471530"/>
                  <a:pt x="2965890" y="4572001"/>
                </a:cubicBezTo>
                <a:lnTo>
                  <a:pt x="2771649" y="4572001"/>
                </a:lnTo>
                <a:cubicBezTo>
                  <a:pt x="2655518" y="4452596"/>
                  <a:pt x="2576955" y="4298519"/>
                  <a:pt x="2552590" y="4127511"/>
                </a:cubicBezTo>
                <a:cubicBezTo>
                  <a:pt x="2552423" y="4127458"/>
                  <a:pt x="2552254" y="4127453"/>
                  <a:pt x="2552085" y="4127448"/>
                </a:cubicBezTo>
                <a:lnTo>
                  <a:pt x="2551547" y="4120772"/>
                </a:lnTo>
                <a:cubicBezTo>
                  <a:pt x="2546488" y="4090522"/>
                  <a:pt x="2544037" y="4059631"/>
                  <a:pt x="2544079" y="4028296"/>
                </a:cubicBezTo>
                <a:cubicBezTo>
                  <a:pt x="2542767" y="4022668"/>
                  <a:pt x="2542709" y="4017001"/>
                  <a:pt x="2542709" y="4011320"/>
                </a:cubicBezTo>
                <a:lnTo>
                  <a:pt x="2543303" y="3999880"/>
                </a:lnTo>
                <a:lnTo>
                  <a:pt x="2543801" y="3999913"/>
                </a:lnTo>
                <a:close/>
                <a:moveTo>
                  <a:pt x="2521076" y="3999419"/>
                </a:moveTo>
                <a:lnTo>
                  <a:pt x="2521102" y="3999913"/>
                </a:lnTo>
                <a:lnTo>
                  <a:pt x="2521600" y="3999880"/>
                </a:lnTo>
                <a:lnTo>
                  <a:pt x="2522194" y="4011320"/>
                </a:lnTo>
                <a:cubicBezTo>
                  <a:pt x="2522194" y="4017001"/>
                  <a:pt x="2522135" y="4022668"/>
                  <a:pt x="2520823" y="4028296"/>
                </a:cubicBezTo>
                <a:cubicBezTo>
                  <a:pt x="2520865" y="4059631"/>
                  <a:pt x="2518415" y="4090522"/>
                  <a:pt x="2513356" y="4120772"/>
                </a:cubicBezTo>
                <a:lnTo>
                  <a:pt x="2512818" y="4127448"/>
                </a:lnTo>
                <a:cubicBezTo>
                  <a:pt x="2512648" y="4127453"/>
                  <a:pt x="2512480" y="4127458"/>
                  <a:pt x="2512312" y="4127511"/>
                </a:cubicBezTo>
                <a:cubicBezTo>
                  <a:pt x="2487947" y="4298519"/>
                  <a:pt x="2409385" y="4452596"/>
                  <a:pt x="2293253" y="4572001"/>
                </a:cubicBezTo>
                <a:lnTo>
                  <a:pt x="2099012" y="4572001"/>
                </a:lnTo>
                <a:cubicBezTo>
                  <a:pt x="2242110" y="4471530"/>
                  <a:pt x="2344333" y="4319651"/>
                  <a:pt x="2378827" y="4144250"/>
                </a:cubicBezTo>
                <a:cubicBezTo>
                  <a:pt x="2144825" y="4194541"/>
                  <a:pt x="1954456" y="4357380"/>
                  <a:pt x="1871073" y="4572001"/>
                </a:cubicBezTo>
                <a:lnTo>
                  <a:pt x="1733525" y="4572001"/>
                </a:lnTo>
                <a:cubicBezTo>
                  <a:pt x="1826888" y="4283539"/>
                  <a:pt x="2080118" y="4064450"/>
                  <a:pt x="2392197" y="4012794"/>
                </a:cubicBezTo>
                <a:lnTo>
                  <a:pt x="2392314" y="4011646"/>
                </a:lnTo>
                <a:cubicBezTo>
                  <a:pt x="2397623" y="4010636"/>
                  <a:pt x="2402951" y="4009688"/>
                  <a:pt x="2408527" y="4010107"/>
                </a:cubicBezTo>
                <a:cubicBezTo>
                  <a:pt x="2439710" y="4004550"/>
                  <a:pt x="2471603" y="4001569"/>
                  <a:pt x="2503988" y="4001042"/>
                </a:cubicBezTo>
                <a:close/>
                <a:moveTo>
                  <a:pt x="851676" y="3999419"/>
                </a:moveTo>
                <a:lnTo>
                  <a:pt x="868763" y="4001042"/>
                </a:lnTo>
                <a:cubicBezTo>
                  <a:pt x="901149" y="4001569"/>
                  <a:pt x="933041" y="4004550"/>
                  <a:pt x="964225" y="4010107"/>
                </a:cubicBezTo>
                <a:cubicBezTo>
                  <a:pt x="969801" y="4009688"/>
                  <a:pt x="975129" y="4010636"/>
                  <a:pt x="980437" y="4011646"/>
                </a:cubicBezTo>
                <a:lnTo>
                  <a:pt x="980555" y="4012794"/>
                </a:lnTo>
                <a:cubicBezTo>
                  <a:pt x="1292634" y="4064450"/>
                  <a:pt x="1545864" y="4283539"/>
                  <a:pt x="1639226" y="4572001"/>
                </a:cubicBezTo>
                <a:lnTo>
                  <a:pt x="1501679" y="4572001"/>
                </a:lnTo>
                <a:cubicBezTo>
                  <a:pt x="1418296" y="4357380"/>
                  <a:pt x="1227927" y="4194541"/>
                  <a:pt x="993925" y="4144250"/>
                </a:cubicBezTo>
                <a:cubicBezTo>
                  <a:pt x="1028419" y="4319651"/>
                  <a:pt x="1130642" y="4471530"/>
                  <a:pt x="1273740" y="4572001"/>
                </a:cubicBezTo>
                <a:lnTo>
                  <a:pt x="1079499" y="4572001"/>
                </a:lnTo>
                <a:cubicBezTo>
                  <a:pt x="963367" y="4452596"/>
                  <a:pt x="884804" y="4298519"/>
                  <a:pt x="860439" y="4127511"/>
                </a:cubicBezTo>
                <a:cubicBezTo>
                  <a:pt x="860272" y="4127458"/>
                  <a:pt x="860103" y="4127453"/>
                  <a:pt x="859934" y="4127448"/>
                </a:cubicBezTo>
                <a:lnTo>
                  <a:pt x="859396" y="4120772"/>
                </a:lnTo>
                <a:cubicBezTo>
                  <a:pt x="854337" y="4090522"/>
                  <a:pt x="851886" y="4059631"/>
                  <a:pt x="851928" y="4028296"/>
                </a:cubicBezTo>
                <a:cubicBezTo>
                  <a:pt x="850616" y="4022668"/>
                  <a:pt x="850558" y="4017001"/>
                  <a:pt x="850558" y="4011320"/>
                </a:cubicBezTo>
                <a:lnTo>
                  <a:pt x="851152" y="3999880"/>
                </a:lnTo>
                <a:lnTo>
                  <a:pt x="851650" y="3999913"/>
                </a:lnTo>
                <a:close/>
                <a:moveTo>
                  <a:pt x="828925" y="3999419"/>
                </a:moveTo>
                <a:lnTo>
                  <a:pt x="828951" y="3999913"/>
                </a:lnTo>
                <a:lnTo>
                  <a:pt x="829449" y="3999880"/>
                </a:lnTo>
                <a:lnTo>
                  <a:pt x="830043" y="4011320"/>
                </a:lnTo>
                <a:cubicBezTo>
                  <a:pt x="830043" y="4017001"/>
                  <a:pt x="829984" y="4022668"/>
                  <a:pt x="828672" y="4028296"/>
                </a:cubicBezTo>
                <a:cubicBezTo>
                  <a:pt x="828714" y="4059631"/>
                  <a:pt x="826264" y="4090522"/>
                  <a:pt x="821205" y="4120772"/>
                </a:cubicBezTo>
                <a:lnTo>
                  <a:pt x="820667" y="4127448"/>
                </a:lnTo>
                <a:cubicBezTo>
                  <a:pt x="820497" y="4127453"/>
                  <a:pt x="820329" y="4127458"/>
                  <a:pt x="820161" y="4127511"/>
                </a:cubicBezTo>
                <a:cubicBezTo>
                  <a:pt x="795796" y="4298519"/>
                  <a:pt x="717234" y="4452596"/>
                  <a:pt x="601102" y="4572001"/>
                </a:cubicBezTo>
                <a:lnTo>
                  <a:pt x="406861" y="4572001"/>
                </a:lnTo>
                <a:cubicBezTo>
                  <a:pt x="549959" y="4471530"/>
                  <a:pt x="652182" y="4319650"/>
                  <a:pt x="686676" y="4144250"/>
                </a:cubicBezTo>
                <a:cubicBezTo>
                  <a:pt x="452674" y="4194541"/>
                  <a:pt x="262305" y="4357380"/>
                  <a:pt x="178922" y="4572001"/>
                </a:cubicBezTo>
                <a:lnTo>
                  <a:pt x="41374" y="4572001"/>
                </a:lnTo>
                <a:cubicBezTo>
                  <a:pt x="134738" y="4283539"/>
                  <a:pt x="387967" y="4064450"/>
                  <a:pt x="700046" y="4012794"/>
                </a:cubicBezTo>
                <a:lnTo>
                  <a:pt x="700163" y="4011646"/>
                </a:lnTo>
                <a:cubicBezTo>
                  <a:pt x="705472" y="4010636"/>
                  <a:pt x="710800" y="4009688"/>
                  <a:pt x="716376" y="4010107"/>
                </a:cubicBezTo>
                <a:cubicBezTo>
                  <a:pt x="747559" y="4004550"/>
                  <a:pt x="779452" y="4001569"/>
                  <a:pt x="811837" y="4001042"/>
                </a:cubicBezTo>
                <a:close/>
                <a:moveTo>
                  <a:pt x="8305836" y="3304913"/>
                </a:moveTo>
                <a:cubicBezTo>
                  <a:pt x="8030646" y="3363591"/>
                  <a:pt x="7815802" y="3576701"/>
                  <a:pt x="7762527" y="3845480"/>
                </a:cubicBezTo>
                <a:cubicBezTo>
                  <a:pt x="8037717" y="3786801"/>
                  <a:pt x="8252560" y="3573691"/>
                  <a:pt x="8305836" y="3304913"/>
                </a:cubicBezTo>
                <a:close/>
                <a:moveTo>
                  <a:pt x="6911971" y="3304913"/>
                </a:moveTo>
                <a:cubicBezTo>
                  <a:pt x="6965247" y="3573691"/>
                  <a:pt x="7180090" y="3786801"/>
                  <a:pt x="7455280" y="3845480"/>
                </a:cubicBezTo>
                <a:cubicBezTo>
                  <a:pt x="7402005" y="3576701"/>
                  <a:pt x="7187161" y="3363591"/>
                  <a:pt x="6911971" y="3304913"/>
                </a:cubicBezTo>
                <a:close/>
                <a:moveTo>
                  <a:pt x="6613685" y="3304913"/>
                </a:moveTo>
                <a:cubicBezTo>
                  <a:pt x="6338495" y="3363591"/>
                  <a:pt x="6123651" y="3576701"/>
                  <a:pt x="6070376" y="3845480"/>
                </a:cubicBezTo>
                <a:cubicBezTo>
                  <a:pt x="6345566" y="3786801"/>
                  <a:pt x="6560409" y="3573691"/>
                  <a:pt x="6613685" y="3304913"/>
                </a:cubicBezTo>
                <a:close/>
                <a:moveTo>
                  <a:pt x="5219820" y="3304913"/>
                </a:moveTo>
                <a:cubicBezTo>
                  <a:pt x="5273096" y="3573691"/>
                  <a:pt x="5487939" y="3786801"/>
                  <a:pt x="5763129" y="3845480"/>
                </a:cubicBezTo>
                <a:cubicBezTo>
                  <a:pt x="5709854" y="3576701"/>
                  <a:pt x="5495010" y="3363591"/>
                  <a:pt x="5219820" y="3304913"/>
                </a:cubicBezTo>
                <a:close/>
                <a:moveTo>
                  <a:pt x="4921534" y="3304913"/>
                </a:moveTo>
                <a:cubicBezTo>
                  <a:pt x="4646344" y="3363591"/>
                  <a:pt x="4431500" y="3576701"/>
                  <a:pt x="4378225" y="3845480"/>
                </a:cubicBezTo>
                <a:cubicBezTo>
                  <a:pt x="4653415" y="3786801"/>
                  <a:pt x="4868259" y="3573691"/>
                  <a:pt x="4921534" y="3304913"/>
                </a:cubicBezTo>
                <a:close/>
                <a:moveTo>
                  <a:pt x="3527669" y="3304913"/>
                </a:moveTo>
                <a:cubicBezTo>
                  <a:pt x="3580945" y="3573691"/>
                  <a:pt x="3795788" y="3786801"/>
                  <a:pt x="4070978" y="3845480"/>
                </a:cubicBezTo>
                <a:cubicBezTo>
                  <a:pt x="4017703" y="3576701"/>
                  <a:pt x="3802859" y="3363591"/>
                  <a:pt x="3527669" y="3304913"/>
                </a:cubicBezTo>
                <a:close/>
                <a:moveTo>
                  <a:pt x="3229383" y="3304913"/>
                </a:moveTo>
                <a:cubicBezTo>
                  <a:pt x="2954193" y="3363591"/>
                  <a:pt x="2739349" y="3576701"/>
                  <a:pt x="2686074" y="3845480"/>
                </a:cubicBezTo>
                <a:cubicBezTo>
                  <a:pt x="2961264" y="3786801"/>
                  <a:pt x="3176107" y="3573691"/>
                  <a:pt x="3229383" y="3304913"/>
                </a:cubicBezTo>
                <a:close/>
                <a:moveTo>
                  <a:pt x="1835518" y="3304913"/>
                </a:moveTo>
                <a:cubicBezTo>
                  <a:pt x="1888794" y="3573691"/>
                  <a:pt x="2103637" y="3786801"/>
                  <a:pt x="2378827" y="3845480"/>
                </a:cubicBezTo>
                <a:cubicBezTo>
                  <a:pt x="2325552" y="3576701"/>
                  <a:pt x="2110708" y="3363591"/>
                  <a:pt x="1835518" y="3304913"/>
                </a:cubicBezTo>
                <a:close/>
                <a:moveTo>
                  <a:pt x="1537232" y="3304913"/>
                </a:moveTo>
                <a:cubicBezTo>
                  <a:pt x="1262042" y="3363591"/>
                  <a:pt x="1047198" y="3576701"/>
                  <a:pt x="993923" y="3845480"/>
                </a:cubicBezTo>
                <a:cubicBezTo>
                  <a:pt x="1269113" y="3786801"/>
                  <a:pt x="1483956" y="3573691"/>
                  <a:pt x="1537232" y="3304913"/>
                </a:cubicBezTo>
                <a:close/>
                <a:moveTo>
                  <a:pt x="143367" y="3304913"/>
                </a:moveTo>
                <a:cubicBezTo>
                  <a:pt x="196643" y="3573691"/>
                  <a:pt x="411486" y="3786801"/>
                  <a:pt x="686676" y="3845480"/>
                </a:cubicBezTo>
                <a:cubicBezTo>
                  <a:pt x="633401" y="3576701"/>
                  <a:pt x="418557" y="3363591"/>
                  <a:pt x="143367" y="3304913"/>
                </a:cubicBezTo>
                <a:close/>
                <a:moveTo>
                  <a:pt x="8461873" y="3161219"/>
                </a:moveTo>
                <a:lnTo>
                  <a:pt x="8478960" y="3162829"/>
                </a:lnTo>
                <a:cubicBezTo>
                  <a:pt x="8511346" y="3163352"/>
                  <a:pt x="8543239" y="3166310"/>
                  <a:pt x="8574422" y="3171823"/>
                </a:cubicBezTo>
                <a:cubicBezTo>
                  <a:pt x="8579998" y="3171407"/>
                  <a:pt x="8585326" y="3172348"/>
                  <a:pt x="8590635" y="3173350"/>
                </a:cubicBezTo>
                <a:lnTo>
                  <a:pt x="8590752" y="3174489"/>
                </a:lnTo>
                <a:cubicBezTo>
                  <a:pt x="8815033" y="3211322"/>
                  <a:pt x="9008920" y="3333951"/>
                  <a:pt x="9135069" y="3506215"/>
                </a:cubicBezTo>
                <a:lnTo>
                  <a:pt x="9139239" y="3512974"/>
                </a:lnTo>
                <a:lnTo>
                  <a:pt x="9139239" y="3816134"/>
                </a:lnTo>
                <a:lnTo>
                  <a:pt x="9120077" y="3747490"/>
                </a:lnTo>
                <a:cubicBezTo>
                  <a:pt x="9039502" y="3525837"/>
                  <a:pt x="8844913" y="3356256"/>
                  <a:pt x="8604122" y="3304913"/>
                </a:cubicBezTo>
                <a:cubicBezTo>
                  <a:pt x="8650738" y="3540094"/>
                  <a:pt x="8821055" y="3732654"/>
                  <a:pt x="9047261" y="3816429"/>
                </a:cubicBezTo>
                <a:lnTo>
                  <a:pt x="9139239" y="3843104"/>
                </a:lnTo>
                <a:lnTo>
                  <a:pt x="9139239" y="3970603"/>
                </a:lnTo>
                <a:lnTo>
                  <a:pt x="9030179" y="3943797"/>
                </a:lnTo>
                <a:cubicBezTo>
                  <a:pt x="8735297" y="3846211"/>
                  <a:pt x="8514628" y="3594637"/>
                  <a:pt x="8470637" y="3288305"/>
                </a:cubicBezTo>
                <a:cubicBezTo>
                  <a:pt x="8470469" y="3288253"/>
                  <a:pt x="8470301" y="3288248"/>
                  <a:pt x="8470131" y="3288243"/>
                </a:cubicBezTo>
                <a:lnTo>
                  <a:pt x="8469593" y="3281619"/>
                </a:lnTo>
                <a:cubicBezTo>
                  <a:pt x="8464534" y="3251607"/>
                  <a:pt x="8462083" y="3220958"/>
                  <a:pt x="8462126" y="3189869"/>
                </a:cubicBezTo>
                <a:cubicBezTo>
                  <a:pt x="8460814" y="3184286"/>
                  <a:pt x="8460755" y="3178663"/>
                  <a:pt x="8460755" y="3173027"/>
                </a:cubicBezTo>
                <a:lnTo>
                  <a:pt x="8461349" y="3161677"/>
                </a:lnTo>
                <a:lnTo>
                  <a:pt x="8461847" y="3161709"/>
                </a:lnTo>
                <a:close/>
                <a:moveTo>
                  <a:pt x="8448085" y="3161219"/>
                </a:moveTo>
                <a:lnTo>
                  <a:pt x="8448111" y="3161709"/>
                </a:lnTo>
                <a:lnTo>
                  <a:pt x="8448609" y="3161677"/>
                </a:lnTo>
                <a:lnTo>
                  <a:pt x="8449203" y="3173027"/>
                </a:lnTo>
                <a:cubicBezTo>
                  <a:pt x="8449203" y="3178663"/>
                  <a:pt x="8449144" y="3184286"/>
                  <a:pt x="8447832" y="3189869"/>
                </a:cubicBezTo>
                <a:cubicBezTo>
                  <a:pt x="8447875" y="3220958"/>
                  <a:pt x="8445424" y="3251607"/>
                  <a:pt x="8440365" y="3281619"/>
                </a:cubicBezTo>
                <a:lnTo>
                  <a:pt x="8439827" y="3288243"/>
                </a:lnTo>
                <a:cubicBezTo>
                  <a:pt x="8439657" y="3288248"/>
                  <a:pt x="8439489" y="3288253"/>
                  <a:pt x="8439321" y="3288305"/>
                </a:cubicBezTo>
                <a:cubicBezTo>
                  <a:pt x="8389046" y="3638399"/>
                  <a:pt x="8108007" y="3916971"/>
                  <a:pt x="7749156" y="3975903"/>
                </a:cubicBezTo>
                <a:lnTo>
                  <a:pt x="7749040" y="3977042"/>
                </a:lnTo>
                <a:cubicBezTo>
                  <a:pt x="7743729" y="3978045"/>
                  <a:pt x="7738400" y="3978986"/>
                  <a:pt x="7732823" y="3978570"/>
                </a:cubicBezTo>
                <a:cubicBezTo>
                  <a:pt x="7701651" y="3984080"/>
                  <a:pt x="7669771" y="3987038"/>
                  <a:pt x="7637396" y="3987561"/>
                </a:cubicBezTo>
                <a:lnTo>
                  <a:pt x="7620278" y="3989174"/>
                </a:lnTo>
                <a:lnTo>
                  <a:pt x="7620252" y="3988683"/>
                </a:lnTo>
                <a:lnTo>
                  <a:pt x="7619753" y="3988716"/>
                </a:lnTo>
                <a:cubicBezTo>
                  <a:pt x="7619187" y="3984944"/>
                  <a:pt x="7619160" y="3981158"/>
                  <a:pt x="7619160" y="3977366"/>
                </a:cubicBezTo>
                <a:cubicBezTo>
                  <a:pt x="7619160" y="3971728"/>
                  <a:pt x="7619219" y="3966104"/>
                  <a:pt x="7620531" y="3960518"/>
                </a:cubicBezTo>
                <a:cubicBezTo>
                  <a:pt x="7620488" y="3929436"/>
                  <a:pt x="7622938" y="3898794"/>
                  <a:pt x="7627995" y="3868787"/>
                </a:cubicBezTo>
                <a:lnTo>
                  <a:pt x="7628535" y="3862150"/>
                </a:lnTo>
                <a:cubicBezTo>
                  <a:pt x="7628704" y="3862145"/>
                  <a:pt x="7628873" y="3862140"/>
                  <a:pt x="7629040" y="3862087"/>
                </a:cubicBezTo>
                <a:cubicBezTo>
                  <a:pt x="7679317" y="3511992"/>
                  <a:pt x="7960356" y="3233421"/>
                  <a:pt x="8319206" y="3174489"/>
                </a:cubicBezTo>
                <a:lnTo>
                  <a:pt x="8319323" y="3173350"/>
                </a:lnTo>
                <a:cubicBezTo>
                  <a:pt x="8324632" y="3172348"/>
                  <a:pt x="8329960" y="3171407"/>
                  <a:pt x="8335536" y="3171823"/>
                </a:cubicBezTo>
                <a:cubicBezTo>
                  <a:pt x="8366719" y="3166310"/>
                  <a:pt x="8398612" y="3163352"/>
                  <a:pt x="8430998" y="3162829"/>
                </a:cubicBezTo>
                <a:close/>
                <a:moveTo>
                  <a:pt x="6769722" y="3161219"/>
                </a:moveTo>
                <a:lnTo>
                  <a:pt x="6786810" y="3162829"/>
                </a:lnTo>
                <a:cubicBezTo>
                  <a:pt x="6819195" y="3163352"/>
                  <a:pt x="6851088" y="3166310"/>
                  <a:pt x="6882271" y="3171823"/>
                </a:cubicBezTo>
                <a:cubicBezTo>
                  <a:pt x="6887847" y="3171407"/>
                  <a:pt x="6893175" y="3172348"/>
                  <a:pt x="6898484" y="3173350"/>
                </a:cubicBezTo>
                <a:lnTo>
                  <a:pt x="6898601" y="3174489"/>
                </a:lnTo>
                <a:cubicBezTo>
                  <a:pt x="7257451" y="3233421"/>
                  <a:pt x="7538490" y="3511992"/>
                  <a:pt x="7588766" y="3862087"/>
                </a:cubicBezTo>
                <a:cubicBezTo>
                  <a:pt x="7588934" y="3862140"/>
                  <a:pt x="7589103" y="3862145"/>
                  <a:pt x="7589272" y="3862150"/>
                </a:cubicBezTo>
                <a:lnTo>
                  <a:pt x="7589812" y="3868787"/>
                </a:lnTo>
                <a:cubicBezTo>
                  <a:pt x="7594869" y="3898794"/>
                  <a:pt x="7597319" y="3929436"/>
                  <a:pt x="7597276" y="3960518"/>
                </a:cubicBezTo>
                <a:cubicBezTo>
                  <a:pt x="7598588" y="3966104"/>
                  <a:pt x="7598647" y="3971728"/>
                  <a:pt x="7598647" y="3977366"/>
                </a:cubicBezTo>
                <a:cubicBezTo>
                  <a:pt x="7598647" y="3981158"/>
                  <a:pt x="7598620" y="3984944"/>
                  <a:pt x="7598054" y="3988716"/>
                </a:cubicBezTo>
                <a:lnTo>
                  <a:pt x="7597555" y="3988683"/>
                </a:lnTo>
                <a:lnTo>
                  <a:pt x="7597529" y="3989174"/>
                </a:lnTo>
                <a:lnTo>
                  <a:pt x="7580411" y="3987561"/>
                </a:lnTo>
                <a:cubicBezTo>
                  <a:pt x="7548036" y="3987038"/>
                  <a:pt x="7516156" y="3984080"/>
                  <a:pt x="7484984" y="3978570"/>
                </a:cubicBezTo>
                <a:cubicBezTo>
                  <a:pt x="7479407" y="3978986"/>
                  <a:pt x="7474078" y="3978045"/>
                  <a:pt x="7468767" y="3977042"/>
                </a:cubicBezTo>
                <a:lnTo>
                  <a:pt x="7468651" y="3975903"/>
                </a:lnTo>
                <a:cubicBezTo>
                  <a:pt x="7109800" y="3916971"/>
                  <a:pt x="6828761" y="3638399"/>
                  <a:pt x="6778486" y="3288305"/>
                </a:cubicBezTo>
                <a:cubicBezTo>
                  <a:pt x="6778318" y="3288253"/>
                  <a:pt x="6778150" y="3288248"/>
                  <a:pt x="6777980" y="3288243"/>
                </a:cubicBezTo>
                <a:lnTo>
                  <a:pt x="6777442" y="3281619"/>
                </a:lnTo>
                <a:cubicBezTo>
                  <a:pt x="6772383" y="3251607"/>
                  <a:pt x="6769933" y="3220958"/>
                  <a:pt x="6769975" y="3189869"/>
                </a:cubicBezTo>
                <a:cubicBezTo>
                  <a:pt x="6768663" y="3184286"/>
                  <a:pt x="6768604" y="3178663"/>
                  <a:pt x="6768604" y="3173027"/>
                </a:cubicBezTo>
                <a:lnTo>
                  <a:pt x="6769198" y="3161677"/>
                </a:lnTo>
                <a:lnTo>
                  <a:pt x="6769696" y="3161709"/>
                </a:lnTo>
                <a:close/>
                <a:moveTo>
                  <a:pt x="6755934" y="3161219"/>
                </a:moveTo>
                <a:lnTo>
                  <a:pt x="6755960" y="3161709"/>
                </a:lnTo>
                <a:lnTo>
                  <a:pt x="6756458" y="3161677"/>
                </a:lnTo>
                <a:lnTo>
                  <a:pt x="6757052" y="3173027"/>
                </a:lnTo>
                <a:cubicBezTo>
                  <a:pt x="6757052" y="3178663"/>
                  <a:pt x="6756994" y="3184286"/>
                  <a:pt x="6755682" y="3189869"/>
                </a:cubicBezTo>
                <a:cubicBezTo>
                  <a:pt x="6755724" y="3220958"/>
                  <a:pt x="6753273" y="3251607"/>
                  <a:pt x="6748215" y="3281619"/>
                </a:cubicBezTo>
                <a:lnTo>
                  <a:pt x="6747676" y="3288243"/>
                </a:lnTo>
                <a:cubicBezTo>
                  <a:pt x="6747507" y="3288248"/>
                  <a:pt x="6747338" y="3288253"/>
                  <a:pt x="6747171" y="3288305"/>
                </a:cubicBezTo>
                <a:cubicBezTo>
                  <a:pt x="6696895" y="3638399"/>
                  <a:pt x="6415856" y="3916971"/>
                  <a:pt x="6057005" y="3975903"/>
                </a:cubicBezTo>
                <a:lnTo>
                  <a:pt x="6056889" y="3977042"/>
                </a:lnTo>
                <a:cubicBezTo>
                  <a:pt x="6051578" y="3978045"/>
                  <a:pt x="6046249" y="3978986"/>
                  <a:pt x="6040672" y="3978570"/>
                </a:cubicBezTo>
                <a:cubicBezTo>
                  <a:pt x="6009500" y="3984080"/>
                  <a:pt x="5977620" y="3987038"/>
                  <a:pt x="5945246" y="3987561"/>
                </a:cubicBezTo>
                <a:lnTo>
                  <a:pt x="5928127" y="3989174"/>
                </a:lnTo>
                <a:lnTo>
                  <a:pt x="5928101" y="3988683"/>
                </a:lnTo>
                <a:lnTo>
                  <a:pt x="5927602" y="3988716"/>
                </a:lnTo>
                <a:cubicBezTo>
                  <a:pt x="5927036" y="3984944"/>
                  <a:pt x="5927009" y="3981158"/>
                  <a:pt x="5927009" y="3977366"/>
                </a:cubicBezTo>
                <a:cubicBezTo>
                  <a:pt x="5927009" y="3971728"/>
                  <a:pt x="5927068" y="3966104"/>
                  <a:pt x="5928380" y="3960518"/>
                </a:cubicBezTo>
                <a:cubicBezTo>
                  <a:pt x="5928338" y="3929436"/>
                  <a:pt x="5930787" y="3898794"/>
                  <a:pt x="5935844" y="3868787"/>
                </a:cubicBezTo>
                <a:lnTo>
                  <a:pt x="5936384" y="3862150"/>
                </a:lnTo>
                <a:cubicBezTo>
                  <a:pt x="5936553" y="3862145"/>
                  <a:pt x="5936722" y="3862140"/>
                  <a:pt x="5936890" y="3862087"/>
                </a:cubicBezTo>
                <a:cubicBezTo>
                  <a:pt x="5987166" y="3511992"/>
                  <a:pt x="6268205" y="3233421"/>
                  <a:pt x="6627056" y="3174489"/>
                </a:cubicBezTo>
                <a:lnTo>
                  <a:pt x="6627173" y="3173350"/>
                </a:lnTo>
                <a:cubicBezTo>
                  <a:pt x="6632481" y="3172348"/>
                  <a:pt x="6637809" y="3171407"/>
                  <a:pt x="6643385" y="3171823"/>
                </a:cubicBezTo>
                <a:cubicBezTo>
                  <a:pt x="6674569" y="3166310"/>
                  <a:pt x="6706461" y="3163352"/>
                  <a:pt x="6738847" y="3162829"/>
                </a:cubicBezTo>
                <a:close/>
                <a:moveTo>
                  <a:pt x="5077571" y="3161219"/>
                </a:moveTo>
                <a:lnTo>
                  <a:pt x="5094659" y="3162829"/>
                </a:lnTo>
                <a:cubicBezTo>
                  <a:pt x="5127044" y="3163352"/>
                  <a:pt x="5158937" y="3166310"/>
                  <a:pt x="5190120" y="3171823"/>
                </a:cubicBezTo>
                <a:cubicBezTo>
                  <a:pt x="5195696" y="3171407"/>
                  <a:pt x="5201024" y="3172348"/>
                  <a:pt x="5206334" y="3173350"/>
                </a:cubicBezTo>
                <a:lnTo>
                  <a:pt x="5206450" y="3174489"/>
                </a:lnTo>
                <a:cubicBezTo>
                  <a:pt x="5565300" y="3233421"/>
                  <a:pt x="5846339" y="3511992"/>
                  <a:pt x="5896616" y="3862087"/>
                </a:cubicBezTo>
                <a:cubicBezTo>
                  <a:pt x="5896783" y="3862140"/>
                  <a:pt x="5896953" y="3862145"/>
                  <a:pt x="5897121" y="3862150"/>
                </a:cubicBezTo>
                <a:lnTo>
                  <a:pt x="5897662" y="3868787"/>
                </a:lnTo>
                <a:cubicBezTo>
                  <a:pt x="5902718" y="3898794"/>
                  <a:pt x="5905168" y="3929436"/>
                  <a:pt x="5905126" y="3960518"/>
                </a:cubicBezTo>
                <a:cubicBezTo>
                  <a:pt x="5906438" y="3966104"/>
                  <a:pt x="5906496" y="3971728"/>
                  <a:pt x="5906496" y="3977366"/>
                </a:cubicBezTo>
                <a:cubicBezTo>
                  <a:pt x="5906496" y="3981158"/>
                  <a:pt x="5906469" y="3984944"/>
                  <a:pt x="5905903" y="3988716"/>
                </a:cubicBezTo>
                <a:lnTo>
                  <a:pt x="5905404" y="3988683"/>
                </a:lnTo>
                <a:lnTo>
                  <a:pt x="5905378" y="3989174"/>
                </a:lnTo>
                <a:lnTo>
                  <a:pt x="5888260" y="3987561"/>
                </a:lnTo>
                <a:cubicBezTo>
                  <a:pt x="5855886" y="3987038"/>
                  <a:pt x="5824005" y="3984080"/>
                  <a:pt x="5792833" y="3978570"/>
                </a:cubicBezTo>
                <a:cubicBezTo>
                  <a:pt x="5787256" y="3978986"/>
                  <a:pt x="5781927" y="3978045"/>
                  <a:pt x="5776617" y="3977042"/>
                </a:cubicBezTo>
                <a:lnTo>
                  <a:pt x="5776501" y="3975903"/>
                </a:lnTo>
                <a:cubicBezTo>
                  <a:pt x="5417649" y="3916971"/>
                  <a:pt x="5136610" y="3638399"/>
                  <a:pt x="5086335" y="3288305"/>
                </a:cubicBezTo>
                <a:cubicBezTo>
                  <a:pt x="5086167" y="3288253"/>
                  <a:pt x="5085999" y="3288248"/>
                  <a:pt x="5085830" y="3288243"/>
                </a:cubicBezTo>
                <a:lnTo>
                  <a:pt x="5085291" y="3281619"/>
                </a:lnTo>
                <a:cubicBezTo>
                  <a:pt x="5080233" y="3251607"/>
                  <a:pt x="5077782" y="3220958"/>
                  <a:pt x="5077824" y="3189869"/>
                </a:cubicBezTo>
                <a:cubicBezTo>
                  <a:pt x="5076512" y="3184286"/>
                  <a:pt x="5076453" y="3178663"/>
                  <a:pt x="5076453" y="3173027"/>
                </a:cubicBezTo>
                <a:lnTo>
                  <a:pt x="5077047" y="3161677"/>
                </a:lnTo>
                <a:lnTo>
                  <a:pt x="5077545" y="3161709"/>
                </a:lnTo>
                <a:close/>
                <a:moveTo>
                  <a:pt x="5063783" y="3161219"/>
                </a:moveTo>
                <a:lnTo>
                  <a:pt x="5063809" y="3161709"/>
                </a:lnTo>
                <a:lnTo>
                  <a:pt x="5064307" y="3161677"/>
                </a:lnTo>
                <a:lnTo>
                  <a:pt x="5064902" y="3173027"/>
                </a:lnTo>
                <a:cubicBezTo>
                  <a:pt x="5064902" y="3178663"/>
                  <a:pt x="5064842" y="3184286"/>
                  <a:pt x="5063530" y="3189869"/>
                </a:cubicBezTo>
                <a:cubicBezTo>
                  <a:pt x="5063572" y="3220958"/>
                  <a:pt x="5061122" y="3251607"/>
                  <a:pt x="5056063" y="3281619"/>
                </a:cubicBezTo>
                <a:lnTo>
                  <a:pt x="5055525" y="3288243"/>
                </a:lnTo>
                <a:cubicBezTo>
                  <a:pt x="5055355" y="3288248"/>
                  <a:pt x="5055187" y="3288253"/>
                  <a:pt x="5055019" y="3288305"/>
                </a:cubicBezTo>
                <a:cubicBezTo>
                  <a:pt x="5004744" y="3638399"/>
                  <a:pt x="4723705" y="3916971"/>
                  <a:pt x="4364853" y="3975903"/>
                </a:cubicBezTo>
                <a:lnTo>
                  <a:pt x="4364737" y="3977042"/>
                </a:lnTo>
                <a:cubicBezTo>
                  <a:pt x="4359427" y="3978045"/>
                  <a:pt x="4354098" y="3978986"/>
                  <a:pt x="4348521" y="3978570"/>
                </a:cubicBezTo>
                <a:cubicBezTo>
                  <a:pt x="4317350" y="3984080"/>
                  <a:pt x="4285468" y="3987038"/>
                  <a:pt x="4253094" y="3987561"/>
                </a:cubicBezTo>
                <a:lnTo>
                  <a:pt x="4235976" y="3989174"/>
                </a:lnTo>
                <a:lnTo>
                  <a:pt x="4235950" y="3988683"/>
                </a:lnTo>
                <a:lnTo>
                  <a:pt x="4235451" y="3988716"/>
                </a:lnTo>
                <a:cubicBezTo>
                  <a:pt x="4234885" y="3984944"/>
                  <a:pt x="4234858" y="3981158"/>
                  <a:pt x="4234858" y="3977366"/>
                </a:cubicBezTo>
                <a:cubicBezTo>
                  <a:pt x="4234858" y="3971728"/>
                  <a:pt x="4234916" y="3966104"/>
                  <a:pt x="4236228" y="3960518"/>
                </a:cubicBezTo>
                <a:cubicBezTo>
                  <a:pt x="4236186" y="3929436"/>
                  <a:pt x="4238636" y="3898794"/>
                  <a:pt x="4243692" y="3868787"/>
                </a:cubicBezTo>
                <a:lnTo>
                  <a:pt x="4244233" y="3862150"/>
                </a:lnTo>
                <a:cubicBezTo>
                  <a:pt x="4244401" y="3862145"/>
                  <a:pt x="4244571" y="3862140"/>
                  <a:pt x="4244738" y="3862087"/>
                </a:cubicBezTo>
                <a:cubicBezTo>
                  <a:pt x="4295015" y="3511992"/>
                  <a:pt x="4576054" y="3233421"/>
                  <a:pt x="4934904" y="3174489"/>
                </a:cubicBezTo>
                <a:lnTo>
                  <a:pt x="4935021" y="3173350"/>
                </a:lnTo>
                <a:cubicBezTo>
                  <a:pt x="4940330" y="3172348"/>
                  <a:pt x="4945658" y="3171407"/>
                  <a:pt x="4951234" y="3171823"/>
                </a:cubicBezTo>
                <a:cubicBezTo>
                  <a:pt x="4982417" y="3166310"/>
                  <a:pt x="5014310" y="3163352"/>
                  <a:pt x="5046695" y="3162829"/>
                </a:cubicBezTo>
                <a:close/>
                <a:moveTo>
                  <a:pt x="3385420" y="3161219"/>
                </a:moveTo>
                <a:lnTo>
                  <a:pt x="3402507" y="3162829"/>
                </a:lnTo>
                <a:cubicBezTo>
                  <a:pt x="3434893" y="3163352"/>
                  <a:pt x="3466785" y="3166310"/>
                  <a:pt x="3497969" y="3171823"/>
                </a:cubicBezTo>
                <a:cubicBezTo>
                  <a:pt x="3503545" y="3171407"/>
                  <a:pt x="3508873" y="3172348"/>
                  <a:pt x="3514181" y="3173350"/>
                </a:cubicBezTo>
                <a:lnTo>
                  <a:pt x="3514298" y="3174489"/>
                </a:lnTo>
                <a:cubicBezTo>
                  <a:pt x="3873149" y="3233421"/>
                  <a:pt x="4154188" y="3511992"/>
                  <a:pt x="4204464" y="3862087"/>
                </a:cubicBezTo>
                <a:cubicBezTo>
                  <a:pt x="4204632" y="3862140"/>
                  <a:pt x="4204801" y="3862145"/>
                  <a:pt x="4204970" y="3862150"/>
                </a:cubicBezTo>
                <a:lnTo>
                  <a:pt x="4205510" y="3868787"/>
                </a:lnTo>
                <a:cubicBezTo>
                  <a:pt x="4210567" y="3898794"/>
                  <a:pt x="4213016" y="3929436"/>
                  <a:pt x="4212974" y="3960518"/>
                </a:cubicBezTo>
                <a:cubicBezTo>
                  <a:pt x="4214286" y="3966104"/>
                  <a:pt x="4214345" y="3971728"/>
                  <a:pt x="4214345" y="3977366"/>
                </a:cubicBezTo>
                <a:cubicBezTo>
                  <a:pt x="4214345" y="3981158"/>
                  <a:pt x="4214318" y="3984944"/>
                  <a:pt x="4213752" y="3988716"/>
                </a:cubicBezTo>
                <a:lnTo>
                  <a:pt x="4213253" y="3988683"/>
                </a:lnTo>
                <a:lnTo>
                  <a:pt x="4213227" y="3989174"/>
                </a:lnTo>
                <a:lnTo>
                  <a:pt x="4196108" y="3987561"/>
                </a:lnTo>
                <a:cubicBezTo>
                  <a:pt x="4163734" y="3987038"/>
                  <a:pt x="4131854" y="3984080"/>
                  <a:pt x="4100682" y="3978570"/>
                </a:cubicBezTo>
                <a:cubicBezTo>
                  <a:pt x="4095105" y="3978986"/>
                  <a:pt x="4089776" y="3978045"/>
                  <a:pt x="4084465" y="3977042"/>
                </a:cubicBezTo>
                <a:lnTo>
                  <a:pt x="4084349" y="3975903"/>
                </a:lnTo>
                <a:cubicBezTo>
                  <a:pt x="3725498" y="3916971"/>
                  <a:pt x="3444459" y="3638399"/>
                  <a:pt x="3394183" y="3288305"/>
                </a:cubicBezTo>
                <a:cubicBezTo>
                  <a:pt x="3394016" y="3288253"/>
                  <a:pt x="3393847" y="3288248"/>
                  <a:pt x="3393678" y="3288243"/>
                </a:cubicBezTo>
                <a:lnTo>
                  <a:pt x="3393139" y="3281619"/>
                </a:lnTo>
                <a:cubicBezTo>
                  <a:pt x="3388081" y="3251607"/>
                  <a:pt x="3385630" y="3220958"/>
                  <a:pt x="3385672" y="3189869"/>
                </a:cubicBezTo>
                <a:cubicBezTo>
                  <a:pt x="3384360" y="3184286"/>
                  <a:pt x="3384302" y="3178663"/>
                  <a:pt x="3384302" y="3173027"/>
                </a:cubicBezTo>
                <a:lnTo>
                  <a:pt x="3384896" y="3161677"/>
                </a:lnTo>
                <a:lnTo>
                  <a:pt x="3385394" y="3161709"/>
                </a:lnTo>
                <a:close/>
                <a:moveTo>
                  <a:pt x="3371632" y="3161219"/>
                </a:moveTo>
                <a:lnTo>
                  <a:pt x="3371658" y="3161709"/>
                </a:lnTo>
                <a:lnTo>
                  <a:pt x="3372156" y="3161677"/>
                </a:lnTo>
                <a:lnTo>
                  <a:pt x="3372750" y="3173027"/>
                </a:lnTo>
                <a:cubicBezTo>
                  <a:pt x="3372750" y="3178663"/>
                  <a:pt x="3372691" y="3184286"/>
                  <a:pt x="3371379" y="3189869"/>
                </a:cubicBezTo>
                <a:cubicBezTo>
                  <a:pt x="3371421" y="3220958"/>
                  <a:pt x="3368971" y="3251607"/>
                  <a:pt x="3363912" y="3281619"/>
                </a:cubicBezTo>
                <a:lnTo>
                  <a:pt x="3363374" y="3288243"/>
                </a:lnTo>
                <a:cubicBezTo>
                  <a:pt x="3363204" y="3288248"/>
                  <a:pt x="3363036" y="3288253"/>
                  <a:pt x="3362868" y="3288305"/>
                </a:cubicBezTo>
                <a:cubicBezTo>
                  <a:pt x="3312593" y="3638399"/>
                  <a:pt x="3031554" y="3916971"/>
                  <a:pt x="2672703" y="3975903"/>
                </a:cubicBezTo>
                <a:lnTo>
                  <a:pt x="2672586" y="3977042"/>
                </a:lnTo>
                <a:cubicBezTo>
                  <a:pt x="2667276" y="3978045"/>
                  <a:pt x="2661947" y="3978986"/>
                  <a:pt x="2656370" y="3978570"/>
                </a:cubicBezTo>
                <a:cubicBezTo>
                  <a:pt x="2625198" y="3984080"/>
                  <a:pt x="2593318" y="3987038"/>
                  <a:pt x="2560943" y="3987561"/>
                </a:cubicBezTo>
                <a:lnTo>
                  <a:pt x="2543825" y="3989174"/>
                </a:lnTo>
                <a:lnTo>
                  <a:pt x="2543799" y="3988683"/>
                </a:lnTo>
                <a:lnTo>
                  <a:pt x="2543300" y="3988716"/>
                </a:lnTo>
                <a:cubicBezTo>
                  <a:pt x="2542734" y="3984944"/>
                  <a:pt x="2542707" y="3981158"/>
                  <a:pt x="2542707" y="3977366"/>
                </a:cubicBezTo>
                <a:cubicBezTo>
                  <a:pt x="2542707" y="3971728"/>
                  <a:pt x="2542765" y="3966104"/>
                  <a:pt x="2544077" y="3960518"/>
                </a:cubicBezTo>
                <a:cubicBezTo>
                  <a:pt x="2544035" y="3929436"/>
                  <a:pt x="2546485" y="3898794"/>
                  <a:pt x="2551541" y="3868787"/>
                </a:cubicBezTo>
                <a:lnTo>
                  <a:pt x="2552082" y="3862150"/>
                </a:lnTo>
                <a:cubicBezTo>
                  <a:pt x="2552250" y="3862145"/>
                  <a:pt x="2552420" y="3862140"/>
                  <a:pt x="2552587" y="3862087"/>
                </a:cubicBezTo>
                <a:cubicBezTo>
                  <a:pt x="2602864" y="3511992"/>
                  <a:pt x="2883903" y="3233421"/>
                  <a:pt x="3242753" y="3174489"/>
                </a:cubicBezTo>
                <a:lnTo>
                  <a:pt x="3242870" y="3173350"/>
                </a:lnTo>
                <a:cubicBezTo>
                  <a:pt x="3248179" y="3172348"/>
                  <a:pt x="3253507" y="3171407"/>
                  <a:pt x="3259083" y="3171823"/>
                </a:cubicBezTo>
                <a:cubicBezTo>
                  <a:pt x="3290266" y="3166310"/>
                  <a:pt x="3322159" y="3163352"/>
                  <a:pt x="3354544" y="3162829"/>
                </a:cubicBezTo>
                <a:close/>
                <a:moveTo>
                  <a:pt x="1693269" y="3161219"/>
                </a:moveTo>
                <a:lnTo>
                  <a:pt x="1710356" y="3162829"/>
                </a:lnTo>
                <a:cubicBezTo>
                  <a:pt x="1742742" y="3163352"/>
                  <a:pt x="1774634" y="3166310"/>
                  <a:pt x="1805818" y="3171823"/>
                </a:cubicBezTo>
                <a:cubicBezTo>
                  <a:pt x="1811394" y="3171407"/>
                  <a:pt x="1816722" y="3172348"/>
                  <a:pt x="1822030" y="3173350"/>
                </a:cubicBezTo>
                <a:lnTo>
                  <a:pt x="1822148" y="3174489"/>
                </a:lnTo>
                <a:cubicBezTo>
                  <a:pt x="2180998" y="3233421"/>
                  <a:pt x="2462037" y="3511992"/>
                  <a:pt x="2512313" y="3862087"/>
                </a:cubicBezTo>
                <a:cubicBezTo>
                  <a:pt x="2512481" y="3862140"/>
                  <a:pt x="2512650" y="3862145"/>
                  <a:pt x="2512819" y="3862150"/>
                </a:cubicBezTo>
                <a:lnTo>
                  <a:pt x="2513359" y="3868787"/>
                </a:lnTo>
                <a:cubicBezTo>
                  <a:pt x="2518416" y="3898794"/>
                  <a:pt x="2520865" y="3929436"/>
                  <a:pt x="2520823" y="3960518"/>
                </a:cubicBezTo>
                <a:cubicBezTo>
                  <a:pt x="2522135" y="3966104"/>
                  <a:pt x="2522194" y="3971728"/>
                  <a:pt x="2522194" y="3977366"/>
                </a:cubicBezTo>
                <a:cubicBezTo>
                  <a:pt x="2522194" y="3981158"/>
                  <a:pt x="2522167" y="3984944"/>
                  <a:pt x="2521601" y="3988716"/>
                </a:cubicBezTo>
                <a:lnTo>
                  <a:pt x="2521102" y="3988683"/>
                </a:lnTo>
                <a:lnTo>
                  <a:pt x="2521076" y="3989174"/>
                </a:lnTo>
                <a:lnTo>
                  <a:pt x="2503957" y="3987561"/>
                </a:lnTo>
                <a:cubicBezTo>
                  <a:pt x="2471583" y="3987038"/>
                  <a:pt x="2439703" y="3984080"/>
                  <a:pt x="2408531" y="3978570"/>
                </a:cubicBezTo>
                <a:cubicBezTo>
                  <a:pt x="2402954" y="3978986"/>
                  <a:pt x="2397625" y="3978045"/>
                  <a:pt x="2392314" y="3977042"/>
                </a:cubicBezTo>
                <a:lnTo>
                  <a:pt x="2392198" y="3975903"/>
                </a:lnTo>
                <a:cubicBezTo>
                  <a:pt x="2033347" y="3916971"/>
                  <a:pt x="1752308" y="3638399"/>
                  <a:pt x="1702032" y="3288305"/>
                </a:cubicBezTo>
                <a:cubicBezTo>
                  <a:pt x="1701865" y="3288253"/>
                  <a:pt x="1701696" y="3288248"/>
                  <a:pt x="1701527" y="3288243"/>
                </a:cubicBezTo>
                <a:lnTo>
                  <a:pt x="1700989" y="3281619"/>
                </a:lnTo>
                <a:cubicBezTo>
                  <a:pt x="1695930" y="3251607"/>
                  <a:pt x="1693479" y="3220958"/>
                  <a:pt x="1693521" y="3189869"/>
                </a:cubicBezTo>
                <a:cubicBezTo>
                  <a:pt x="1692209" y="3184286"/>
                  <a:pt x="1692151" y="3178663"/>
                  <a:pt x="1692151" y="3173027"/>
                </a:cubicBezTo>
                <a:lnTo>
                  <a:pt x="1692745" y="3161677"/>
                </a:lnTo>
                <a:lnTo>
                  <a:pt x="1693243" y="3161709"/>
                </a:lnTo>
                <a:close/>
                <a:moveTo>
                  <a:pt x="1679481" y="3161219"/>
                </a:moveTo>
                <a:lnTo>
                  <a:pt x="1679507" y="3161709"/>
                </a:lnTo>
                <a:lnTo>
                  <a:pt x="1680005" y="3161677"/>
                </a:lnTo>
                <a:lnTo>
                  <a:pt x="1680599" y="3173027"/>
                </a:lnTo>
                <a:cubicBezTo>
                  <a:pt x="1680599" y="3178663"/>
                  <a:pt x="1680540" y="3184286"/>
                  <a:pt x="1679228" y="3189869"/>
                </a:cubicBezTo>
                <a:cubicBezTo>
                  <a:pt x="1679270" y="3220958"/>
                  <a:pt x="1676820" y="3251607"/>
                  <a:pt x="1671761" y="3281619"/>
                </a:cubicBezTo>
                <a:lnTo>
                  <a:pt x="1671223" y="3288243"/>
                </a:lnTo>
                <a:cubicBezTo>
                  <a:pt x="1671053" y="3288248"/>
                  <a:pt x="1670885" y="3288253"/>
                  <a:pt x="1670717" y="3288305"/>
                </a:cubicBezTo>
                <a:cubicBezTo>
                  <a:pt x="1620442" y="3638399"/>
                  <a:pt x="1339403" y="3916971"/>
                  <a:pt x="980552" y="3975903"/>
                </a:cubicBezTo>
                <a:lnTo>
                  <a:pt x="980435" y="3977042"/>
                </a:lnTo>
                <a:cubicBezTo>
                  <a:pt x="975125" y="3978045"/>
                  <a:pt x="969796" y="3978986"/>
                  <a:pt x="964219" y="3978570"/>
                </a:cubicBezTo>
                <a:cubicBezTo>
                  <a:pt x="933047" y="3984080"/>
                  <a:pt x="901167" y="3987038"/>
                  <a:pt x="868792" y="3987561"/>
                </a:cubicBezTo>
                <a:lnTo>
                  <a:pt x="851674" y="3989174"/>
                </a:lnTo>
                <a:lnTo>
                  <a:pt x="851648" y="3988683"/>
                </a:lnTo>
                <a:lnTo>
                  <a:pt x="851149" y="3988716"/>
                </a:lnTo>
                <a:cubicBezTo>
                  <a:pt x="850583" y="3984944"/>
                  <a:pt x="850556" y="3981158"/>
                  <a:pt x="850556" y="3977366"/>
                </a:cubicBezTo>
                <a:cubicBezTo>
                  <a:pt x="850556" y="3971728"/>
                  <a:pt x="850614" y="3966104"/>
                  <a:pt x="851926" y="3960518"/>
                </a:cubicBezTo>
                <a:cubicBezTo>
                  <a:pt x="851884" y="3929436"/>
                  <a:pt x="854334" y="3898794"/>
                  <a:pt x="859390" y="3868787"/>
                </a:cubicBezTo>
                <a:lnTo>
                  <a:pt x="859931" y="3862150"/>
                </a:lnTo>
                <a:cubicBezTo>
                  <a:pt x="860099" y="3862145"/>
                  <a:pt x="860269" y="3862140"/>
                  <a:pt x="860436" y="3862087"/>
                </a:cubicBezTo>
                <a:cubicBezTo>
                  <a:pt x="910713" y="3511992"/>
                  <a:pt x="1191752" y="3233421"/>
                  <a:pt x="1550602" y="3174489"/>
                </a:cubicBezTo>
                <a:lnTo>
                  <a:pt x="1550719" y="3173350"/>
                </a:lnTo>
                <a:cubicBezTo>
                  <a:pt x="1556028" y="3172348"/>
                  <a:pt x="1561356" y="3171407"/>
                  <a:pt x="1566932" y="3171823"/>
                </a:cubicBezTo>
                <a:cubicBezTo>
                  <a:pt x="1598115" y="3166310"/>
                  <a:pt x="1630008" y="3163352"/>
                  <a:pt x="1662393" y="3162829"/>
                </a:cubicBezTo>
                <a:close/>
                <a:moveTo>
                  <a:pt x="1118" y="3161219"/>
                </a:moveTo>
                <a:lnTo>
                  <a:pt x="18205" y="3162829"/>
                </a:lnTo>
                <a:cubicBezTo>
                  <a:pt x="50591" y="3163352"/>
                  <a:pt x="82483" y="3166310"/>
                  <a:pt x="113667" y="3171823"/>
                </a:cubicBezTo>
                <a:cubicBezTo>
                  <a:pt x="119243" y="3171407"/>
                  <a:pt x="124571" y="3172348"/>
                  <a:pt x="129879" y="3173350"/>
                </a:cubicBezTo>
                <a:lnTo>
                  <a:pt x="129997" y="3174489"/>
                </a:lnTo>
                <a:cubicBezTo>
                  <a:pt x="488847" y="3233421"/>
                  <a:pt x="769886" y="3511992"/>
                  <a:pt x="820162" y="3862087"/>
                </a:cubicBezTo>
                <a:cubicBezTo>
                  <a:pt x="820330" y="3862140"/>
                  <a:pt x="820499" y="3862145"/>
                  <a:pt x="820668" y="3862150"/>
                </a:cubicBezTo>
                <a:lnTo>
                  <a:pt x="821208" y="3868787"/>
                </a:lnTo>
                <a:cubicBezTo>
                  <a:pt x="826265" y="3898794"/>
                  <a:pt x="828714" y="3929436"/>
                  <a:pt x="828672" y="3960518"/>
                </a:cubicBezTo>
                <a:cubicBezTo>
                  <a:pt x="829984" y="3966104"/>
                  <a:pt x="830043" y="3971728"/>
                  <a:pt x="830043" y="3977366"/>
                </a:cubicBezTo>
                <a:cubicBezTo>
                  <a:pt x="830043" y="3981158"/>
                  <a:pt x="830016" y="3984944"/>
                  <a:pt x="829450" y="3988716"/>
                </a:cubicBezTo>
                <a:lnTo>
                  <a:pt x="828951" y="3988683"/>
                </a:lnTo>
                <a:lnTo>
                  <a:pt x="828925" y="3989174"/>
                </a:lnTo>
                <a:lnTo>
                  <a:pt x="811806" y="3987561"/>
                </a:lnTo>
                <a:cubicBezTo>
                  <a:pt x="779432" y="3987038"/>
                  <a:pt x="747552" y="3984080"/>
                  <a:pt x="716380" y="3978570"/>
                </a:cubicBezTo>
                <a:cubicBezTo>
                  <a:pt x="710803" y="3978986"/>
                  <a:pt x="705474" y="3978045"/>
                  <a:pt x="700163" y="3977042"/>
                </a:cubicBezTo>
                <a:lnTo>
                  <a:pt x="700047" y="3975903"/>
                </a:lnTo>
                <a:cubicBezTo>
                  <a:pt x="341196" y="3916971"/>
                  <a:pt x="60157" y="3638399"/>
                  <a:pt x="9881" y="3288305"/>
                </a:cubicBezTo>
                <a:cubicBezTo>
                  <a:pt x="9714" y="3288253"/>
                  <a:pt x="9545" y="3288248"/>
                  <a:pt x="9376" y="3288243"/>
                </a:cubicBezTo>
                <a:lnTo>
                  <a:pt x="8837" y="3281619"/>
                </a:lnTo>
                <a:cubicBezTo>
                  <a:pt x="3779" y="3251607"/>
                  <a:pt x="1328" y="3220958"/>
                  <a:pt x="1370" y="3189869"/>
                </a:cubicBezTo>
                <a:cubicBezTo>
                  <a:pt x="58" y="3184286"/>
                  <a:pt x="0" y="3178663"/>
                  <a:pt x="0" y="3173027"/>
                </a:cubicBezTo>
                <a:lnTo>
                  <a:pt x="594" y="3161677"/>
                </a:lnTo>
                <a:lnTo>
                  <a:pt x="1092" y="3161709"/>
                </a:lnTo>
                <a:close/>
                <a:moveTo>
                  <a:pt x="7762529" y="2447425"/>
                </a:moveTo>
                <a:cubicBezTo>
                  <a:pt x="7815805" y="2718331"/>
                  <a:pt x="8030648" y="2933128"/>
                  <a:pt x="8305838" y="2992271"/>
                </a:cubicBezTo>
                <a:cubicBezTo>
                  <a:pt x="8252563" y="2721365"/>
                  <a:pt x="8037719" y="2506568"/>
                  <a:pt x="7762529" y="2447425"/>
                </a:cubicBezTo>
                <a:close/>
                <a:moveTo>
                  <a:pt x="7455280" y="2447425"/>
                </a:moveTo>
                <a:cubicBezTo>
                  <a:pt x="7180090" y="2506568"/>
                  <a:pt x="6965246" y="2721365"/>
                  <a:pt x="6911971" y="2992271"/>
                </a:cubicBezTo>
                <a:cubicBezTo>
                  <a:pt x="7187161" y="2933128"/>
                  <a:pt x="7402004" y="2718331"/>
                  <a:pt x="7455280" y="2447425"/>
                </a:cubicBezTo>
                <a:close/>
                <a:moveTo>
                  <a:pt x="6070378" y="2447425"/>
                </a:moveTo>
                <a:cubicBezTo>
                  <a:pt x="6123654" y="2718331"/>
                  <a:pt x="6338497" y="2933128"/>
                  <a:pt x="6613687" y="2992271"/>
                </a:cubicBezTo>
                <a:cubicBezTo>
                  <a:pt x="6560412" y="2721365"/>
                  <a:pt x="6345568" y="2506568"/>
                  <a:pt x="6070378" y="2447425"/>
                </a:cubicBezTo>
                <a:close/>
                <a:moveTo>
                  <a:pt x="5763129" y="2447425"/>
                </a:moveTo>
                <a:cubicBezTo>
                  <a:pt x="5487939" y="2506568"/>
                  <a:pt x="5273095" y="2721365"/>
                  <a:pt x="5219820" y="2992271"/>
                </a:cubicBezTo>
                <a:cubicBezTo>
                  <a:pt x="5495010" y="2933128"/>
                  <a:pt x="5709853" y="2718331"/>
                  <a:pt x="5763129" y="2447425"/>
                </a:cubicBezTo>
                <a:close/>
                <a:moveTo>
                  <a:pt x="4378227" y="2447425"/>
                </a:moveTo>
                <a:cubicBezTo>
                  <a:pt x="4431503" y="2718331"/>
                  <a:pt x="4646346" y="2933128"/>
                  <a:pt x="4921536" y="2992271"/>
                </a:cubicBezTo>
                <a:cubicBezTo>
                  <a:pt x="4868261" y="2721365"/>
                  <a:pt x="4653417" y="2506568"/>
                  <a:pt x="4378227" y="2447425"/>
                </a:cubicBezTo>
                <a:close/>
                <a:moveTo>
                  <a:pt x="4070978" y="2447425"/>
                </a:moveTo>
                <a:cubicBezTo>
                  <a:pt x="3795788" y="2506568"/>
                  <a:pt x="3580944" y="2721365"/>
                  <a:pt x="3527669" y="2992271"/>
                </a:cubicBezTo>
                <a:cubicBezTo>
                  <a:pt x="3802859" y="2933128"/>
                  <a:pt x="4017702" y="2718331"/>
                  <a:pt x="4070978" y="2447425"/>
                </a:cubicBezTo>
                <a:close/>
                <a:moveTo>
                  <a:pt x="2686076" y="2447425"/>
                </a:moveTo>
                <a:cubicBezTo>
                  <a:pt x="2739352" y="2718331"/>
                  <a:pt x="2954195" y="2933128"/>
                  <a:pt x="3229385" y="2992271"/>
                </a:cubicBezTo>
                <a:cubicBezTo>
                  <a:pt x="3176110" y="2721365"/>
                  <a:pt x="2961266" y="2506568"/>
                  <a:pt x="2686076" y="2447425"/>
                </a:cubicBezTo>
                <a:close/>
                <a:moveTo>
                  <a:pt x="2378827" y="2447425"/>
                </a:moveTo>
                <a:cubicBezTo>
                  <a:pt x="2103637" y="2506568"/>
                  <a:pt x="1888793" y="2721365"/>
                  <a:pt x="1835518" y="2992271"/>
                </a:cubicBezTo>
                <a:cubicBezTo>
                  <a:pt x="2110708" y="2933128"/>
                  <a:pt x="2325551" y="2718331"/>
                  <a:pt x="2378827" y="2447425"/>
                </a:cubicBezTo>
                <a:close/>
                <a:moveTo>
                  <a:pt x="993925" y="2447425"/>
                </a:moveTo>
                <a:cubicBezTo>
                  <a:pt x="1047201" y="2718331"/>
                  <a:pt x="1262044" y="2933128"/>
                  <a:pt x="1537234" y="2992271"/>
                </a:cubicBezTo>
                <a:cubicBezTo>
                  <a:pt x="1483959" y="2721365"/>
                  <a:pt x="1269115" y="2506568"/>
                  <a:pt x="993925" y="2447425"/>
                </a:cubicBezTo>
                <a:close/>
                <a:moveTo>
                  <a:pt x="686676" y="2447425"/>
                </a:moveTo>
                <a:cubicBezTo>
                  <a:pt x="411486" y="2506568"/>
                  <a:pt x="196642" y="2721365"/>
                  <a:pt x="143367" y="2992271"/>
                </a:cubicBezTo>
                <a:cubicBezTo>
                  <a:pt x="418557" y="2933128"/>
                  <a:pt x="633400" y="2718331"/>
                  <a:pt x="686676" y="2447425"/>
                </a:cubicBezTo>
                <a:close/>
                <a:moveTo>
                  <a:pt x="9139239" y="2321311"/>
                </a:moveTo>
                <a:lnTo>
                  <a:pt x="9139239" y="2449820"/>
                </a:lnTo>
                <a:lnTo>
                  <a:pt x="9047261" y="2476706"/>
                </a:lnTo>
                <a:cubicBezTo>
                  <a:pt x="8821055" y="2561144"/>
                  <a:pt x="8650738" y="2755228"/>
                  <a:pt x="8604122" y="2992271"/>
                </a:cubicBezTo>
                <a:cubicBezTo>
                  <a:pt x="8844913" y="2940521"/>
                  <a:pt x="9039501" y="2769598"/>
                  <a:pt x="9120077" y="2546190"/>
                </a:cubicBezTo>
                <a:lnTo>
                  <a:pt x="9139239" y="2477003"/>
                </a:lnTo>
                <a:lnTo>
                  <a:pt x="9139239" y="2782562"/>
                </a:lnTo>
                <a:lnTo>
                  <a:pt x="9135069" y="2789374"/>
                </a:lnTo>
                <a:cubicBezTo>
                  <a:pt x="9008919" y="2963003"/>
                  <a:pt x="8815033" y="3086603"/>
                  <a:pt x="8590751" y="3123727"/>
                </a:cubicBezTo>
                <a:lnTo>
                  <a:pt x="8590635" y="3124875"/>
                </a:lnTo>
                <a:cubicBezTo>
                  <a:pt x="8585324" y="3125886"/>
                  <a:pt x="8579995" y="3126834"/>
                  <a:pt x="8574418" y="3126415"/>
                </a:cubicBezTo>
                <a:cubicBezTo>
                  <a:pt x="8543246" y="3131969"/>
                  <a:pt x="8511366" y="3134950"/>
                  <a:pt x="8478991" y="3135477"/>
                </a:cubicBezTo>
                <a:lnTo>
                  <a:pt x="8461873" y="3137103"/>
                </a:lnTo>
                <a:lnTo>
                  <a:pt x="8461847" y="3136608"/>
                </a:lnTo>
                <a:lnTo>
                  <a:pt x="8461348" y="3136641"/>
                </a:lnTo>
                <a:cubicBezTo>
                  <a:pt x="8460782" y="3132839"/>
                  <a:pt x="8460755" y="3129023"/>
                  <a:pt x="8460755" y="3125201"/>
                </a:cubicBezTo>
                <a:cubicBezTo>
                  <a:pt x="8460755" y="3119519"/>
                  <a:pt x="8460814" y="3113850"/>
                  <a:pt x="8462126" y="3108220"/>
                </a:cubicBezTo>
                <a:cubicBezTo>
                  <a:pt x="8462083" y="3076892"/>
                  <a:pt x="8464533" y="3046007"/>
                  <a:pt x="8469590" y="3015763"/>
                </a:cubicBezTo>
                <a:lnTo>
                  <a:pt x="8470130" y="3009073"/>
                </a:lnTo>
                <a:cubicBezTo>
                  <a:pt x="8470299" y="3009068"/>
                  <a:pt x="8470468" y="3009063"/>
                  <a:pt x="8470636" y="3009010"/>
                </a:cubicBezTo>
                <a:cubicBezTo>
                  <a:pt x="8514628" y="2700252"/>
                  <a:pt x="8735297" y="2446688"/>
                  <a:pt x="9030178" y="2348329"/>
                </a:cubicBezTo>
                <a:close/>
                <a:moveTo>
                  <a:pt x="7620280" y="2302594"/>
                </a:moveTo>
                <a:lnTo>
                  <a:pt x="7637367" y="2304217"/>
                </a:lnTo>
                <a:cubicBezTo>
                  <a:pt x="7669753" y="2304744"/>
                  <a:pt x="7701646" y="2307725"/>
                  <a:pt x="7732829" y="2313282"/>
                </a:cubicBezTo>
                <a:cubicBezTo>
                  <a:pt x="7738405" y="2312863"/>
                  <a:pt x="7743733" y="2313811"/>
                  <a:pt x="7749042" y="2314821"/>
                </a:cubicBezTo>
                <a:lnTo>
                  <a:pt x="7749159" y="2315969"/>
                </a:lnTo>
                <a:cubicBezTo>
                  <a:pt x="8108009" y="2375367"/>
                  <a:pt x="8389048" y="2656144"/>
                  <a:pt x="8439324" y="3009010"/>
                </a:cubicBezTo>
                <a:cubicBezTo>
                  <a:pt x="8439492" y="3009063"/>
                  <a:pt x="8439661" y="3009068"/>
                  <a:pt x="8439830" y="3009073"/>
                </a:cubicBezTo>
                <a:lnTo>
                  <a:pt x="8440370" y="3015763"/>
                </a:lnTo>
                <a:cubicBezTo>
                  <a:pt x="8445427" y="3046007"/>
                  <a:pt x="8447877" y="3076892"/>
                  <a:pt x="8447834" y="3108220"/>
                </a:cubicBezTo>
                <a:cubicBezTo>
                  <a:pt x="8449146" y="3113850"/>
                  <a:pt x="8449205" y="3119519"/>
                  <a:pt x="8449205" y="3125201"/>
                </a:cubicBezTo>
                <a:cubicBezTo>
                  <a:pt x="8449205" y="3129023"/>
                  <a:pt x="8449178" y="3132839"/>
                  <a:pt x="8448612" y="3136641"/>
                </a:cubicBezTo>
                <a:lnTo>
                  <a:pt x="8448113" y="3136608"/>
                </a:lnTo>
                <a:lnTo>
                  <a:pt x="8448087" y="3137103"/>
                </a:lnTo>
                <a:lnTo>
                  <a:pt x="8430969" y="3135477"/>
                </a:lnTo>
                <a:cubicBezTo>
                  <a:pt x="8398594" y="3134950"/>
                  <a:pt x="8366714" y="3131969"/>
                  <a:pt x="8335542" y="3126415"/>
                </a:cubicBezTo>
                <a:cubicBezTo>
                  <a:pt x="8329965" y="3126834"/>
                  <a:pt x="8324636" y="3125886"/>
                  <a:pt x="8319325" y="3124875"/>
                </a:cubicBezTo>
                <a:lnTo>
                  <a:pt x="8319209" y="3123727"/>
                </a:lnTo>
                <a:cubicBezTo>
                  <a:pt x="7960358" y="3064328"/>
                  <a:pt x="7679319" y="2783551"/>
                  <a:pt x="7629044" y="2430686"/>
                </a:cubicBezTo>
                <a:cubicBezTo>
                  <a:pt x="7628876" y="2430633"/>
                  <a:pt x="7628708" y="2430628"/>
                  <a:pt x="7628538" y="2430623"/>
                </a:cubicBezTo>
                <a:lnTo>
                  <a:pt x="7628000" y="2423947"/>
                </a:lnTo>
                <a:cubicBezTo>
                  <a:pt x="7622941" y="2393697"/>
                  <a:pt x="7620490" y="2362806"/>
                  <a:pt x="7620533" y="2331471"/>
                </a:cubicBezTo>
                <a:cubicBezTo>
                  <a:pt x="7619221" y="2325843"/>
                  <a:pt x="7619162" y="2320176"/>
                  <a:pt x="7619162" y="2314495"/>
                </a:cubicBezTo>
                <a:lnTo>
                  <a:pt x="7619756" y="2303055"/>
                </a:lnTo>
                <a:lnTo>
                  <a:pt x="7620254" y="2303088"/>
                </a:lnTo>
                <a:close/>
                <a:moveTo>
                  <a:pt x="7597529" y="2302594"/>
                </a:moveTo>
                <a:lnTo>
                  <a:pt x="7597555" y="2303088"/>
                </a:lnTo>
                <a:lnTo>
                  <a:pt x="7598053" y="2303055"/>
                </a:lnTo>
                <a:lnTo>
                  <a:pt x="7598647" y="2314495"/>
                </a:lnTo>
                <a:cubicBezTo>
                  <a:pt x="7598647" y="2320176"/>
                  <a:pt x="7598588" y="2325843"/>
                  <a:pt x="7597276" y="2331471"/>
                </a:cubicBezTo>
                <a:cubicBezTo>
                  <a:pt x="7597319" y="2362806"/>
                  <a:pt x="7594868" y="2393697"/>
                  <a:pt x="7589809" y="2423947"/>
                </a:cubicBezTo>
                <a:lnTo>
                  <a:pt x="7589271" y="2430623"/>
                </a:lnTo>
                <a:cubicBezTo>
                  <a:pt x="7589101" y="2430628"/>
                  <a:pt x="7588933" y="2430633"/>
                  <a:pt x="7588765" y="2430686"/>
                </a:cubicBezTo>
                <a:cubicBezTo>
                  <a:pt x="7538490" y="2783551"/>
                  <a:pt x="7257451" y="3064328"/>
                  <a:pt x="6898600" y="3123727"/>
                </a:cubicBezTo>
                <a:lnTo>
                  <a:pt x="6898484" y="3124875"/>
                </a:lnTo>
                <a:cubicBezTo>
                  <a:pt x="6893173" y="3125886"/>
                  <a:pt x="6887844" y="3126834"/>
                  <a:pt x="6882267" y="3126415"/>
                </a:cubicBezTo>
                <a:cubicBezTo>
                  <a:pt x="6851095" y="3131969"/>
                  <a:pt x="6819215" y="3134950"/>
                  <a:pt x="6786841" y="3135477"/>
                </a:cubicBezTo>
                <a:lnTo>
                  <a:pt x="6769722" y="3137103"/>
                </a:lnTo>
                <a:lnTo>
                  <a:pt x="6769696" y="3136608"/>
                </a:lnTo>
                <a:lnTo>
                  <a:pt x="6769197" y="3136641"/>
                </a:lnTo>
                <a:cubicBezTo>
                  <a:pt x="6768631" y="3132839"/>
                  <a:pt x="6768604" y="3129023"/>
                  <a:pt x="6768604" y="3125201"/>
                </a:cubicBezTo>
                <a:cubicBezTo>
                  <a:pt x="6768604" y="3119519"/>
                  <a:pt x="6768663" y="3113850"/>
                  <a:pt x="6769975" y="3108220"/>
                </a:cubicBezTo>
                <a:cubicBezTo>
                  <a:pt x="6769933" y="3076892"/>
                  <a:pt x="6772382" y="3046007"/>
                  <a:pt x="6777439" y="3015763"/>
                </a:cubicBezTo>
                <a:lnTo>
                  <a:pt x="6777979" y="3009073"/>
                </a:lnTo>
                <a:cubicBezTo>
                  <a:pt x="6778148" y="3009068"/>
                  <a:pt x="6778317" y="3009063"/>
                  <a:pt x="6778485" y="3009010"/>
                </a:cubicBezTo>
                <a:cubicBezTo>
                  <a:pt x="6828761" y="2656144"/>
                  <a:pt x="7109800" y="2375367"/>
                  <a:pt x="7468650" y="2315969"/>
                </a:cubicBezTo>
                <a:lnTo>
                  <a:pt x="7468767" y="2314821"/>
                </a:lnTo>
                <a:cubicBezTo>
                  <a:pt x="7474076" y="2313811"/>
                  <a:pt x="7479404" y="2312863"/>
                  <a:pt x="7484980" y="2313282"/>
                </a:cubicBezTo>
                <a:cubicBezTo>
                  <a:pt x="7516163" y="2307725"/>
                  <a:pt x="7548056" y="2304744"/>
                  <a:pt x="7580442" y="2304217"/>
                </a:cubicBezTo>
                <a:close/>
                <a:moveTo>
                  <a:pt x="5928129" y="2302594"/>
                </a:moveTo>
                <a:lnTo>
                  <a:pt x="5945217" y="2304217"/>
                </a:lnTo>
                <a:cubicBezTo>
                  <a:pt x="5977602" y="2304744"/>
                  <a:pt x="6009495" y="2307725"/>
                  <a:pt x="6040678" y="2313282"/>
                </a:cubicBezTo>
                <a:cubicBezTo>
                  <a:pt x="6046254" y="2312863"/>
                  <a:pt x="6051582" y="2313811"/>
                  <a:pt x="6056891" y="2314821"/>
                </a:cubicBezTo>
                <a:lnTo>
                  <a:pt x="6057008" y="2315969"/>
                </a:lnTo>
                <a:cubicBezTo>
                  <a:pt x="6415858" y="2375367"/>
                  <a:pt x="6696897" y="2656144"/>
                  <a:pt x="6747174" y="3009010"/>
                </a:cubicBezTo>
                <a:cubicBezTo>
                  <a:pt x="6747341" y="3009063"/>
                  <a:pt x="6747511" y="3009068"/>
                  <a:pt x="6747679" y="3009073"/>
                </a:cubicBezTo>
                <a:lnTo>
                  <a:pt x="6748220" y="3015763"/>
                </a:lnTo>
                <a:cubicBezTo>
                  <a:pt x="6753276" y="3046007"/>
                  <a:pt x="6755726" y="3076892"/>
                  <a:pt x="6755684" y="3108220"/>
                </a:cubicBezTo>
                <a:cubicBezTo>
                  <a:pt x="6756996" y="3113850"/>
                  <a:pt x="6757054" y="3119519"/>
                  <a:pt x="6757054" y="3125201"/>
                </a:cubicBezTo>
                <a:cubicBezTo>
                  <a:pt x="6757054" y="3129023"/>
                  <a:pt x="6757027" y="3132839"/>
                  <a:pt x="6756461" y="3136641"/>
                </a:cubicBezTo>
                <a:lnTo>
                  <a:pt x="6755962" y="3136608"/>
                </a:lnTo>
                <a:lnTo>
                  <a:pt x="6755936" y="3137103"/>
                </a:lnTo>
                <a:lnTo>
                  <a:pt x="6738818" y="3135477"/>
                </a:lnTo>
                <a:cubicBezTo>
                  <a:pt x="6706444" y="3134950"/>
                  <a:pt x="6674563" y="3131969"/>
                  <a:pt x="6643391" y="3126415"/>
                </a:cubicBezTo>
                <a:cubicBezTo>
                  <a:pt x="6637814" y="3126834"/>
                  <a:pt x="6632485" y="3125886"/>
                  <a:pt x="6627175" y="3124875"/>
                </a:cubicBezTo>
                <a:lnTo>
                  <a:pt x="6627059" y="3123727"/>
                </a:lnTo>
                <a:cubicBezTo>
                  <a:pt x="6268207" y="3064328"/>
                  <a:pt x="5987168" y="2783551"/>
                  <a:pt x="5936893" y="2430686"/>
                </a:cubicBezTo>
                <a:cubicBezTo>
                  <a:pt x="5936725" y="2430633"/>
                  <a:pt x="5936557" y="2430628"/>
                  <a:pt x="5936387" y="2430623"/>
                </a:cubicBezTo>
                <a:lnTo>
                  <a:pt x="5935849" y="2423947"/>
                </a:lnTo>
                <a:cubicBezTo>
                  <a:pt x="5930790" y="2393697"/>
                  <a:pt x="5928340" y="2362806"/>
                  <a:pt x="5928382" y="2331471"/>
                </a:cubicBezTo>
                <a:cubicBezTo>
                  <a:pt x="5927070" y="2325843"/>
                  <a:pt x="5927011" y="2320176"/>
                  <a:pt x="5927011" y="2314495"/>
                </a:cubicBezTo>
                <a:lnTo>
                  <a:pt x="5927605" y="2303055"/>
                </a:lnTo>
                <a:lnTo>
                  <a:pt x="5928103" y="2303088"/>
                </a:lnTo>
                <a:close/>
                <a:moveTo>
                  <a:pt x="5905378" y="2302594"/>
                </a:moveTo>
                <a:lnTo>
                  <a:pt x="5905404" y="2303088"/>
                </a:lnTo>
                <a:lnTo>
                  <a:pt x="5905902" y="2303055"/>
                </a:lnTo>
                <a:lnTo>
                  <a:pt x="5906496" y="2314495"/>
                </a:lnTo>
                <a:cubicBezTo>
                  <a:pt x="5906496" y="2320176"/>
                  <a:pt x="5906438" y="2325843"/>
                  <a:pt x="5905126" y="2331471"/>
                </a:cubicBezTo>
                <a:cubicBezTo>
                  <a:pt x="5905168" y="2362806"/>
                  <a:pt x="5902717" y="2393697"/>
                  <a:pt x="5897659" y="2423947"/>
                </a:cubicBezTo>
                <a:lnTo>
                  <a:pt x="5897120" y="2430623"/>
                </a:lnTo>
                <a:cubicBezTo>
                  <a:pt x="5896951" y="2430628"/>
                  <a:pt x="5896782" y="2430633"/>
                  <a:pt x="5896615" y="2430686"/>
                </a:cubicBezTo>
                <a:cubicBezTo>
                  <a:pt x="5846339" y="2783551"/>
                  <a:pt x="5565300" y="3064328"/>
                  <a:pt x="5206449" y="3123727"/>
                </a:cubicBezTo>
                <a:lnTo>
                  <a:pt x="5206334" y="3124875"/>
                </a:lnTo>
                <a:cubicBezTo>
                  <a:pt x="5201022" y="3125886"/>
                  <a:pt x="5195693" y="3126834"/>
                  <a:pt x="5190116" y="3126415"/>
                </a:cubicBezTo>
                <a:cubicBezTo>
                  <a:pt x="5158944" y="3131969"/>
                  <a:pt x="5127065" y="3134950"/>
                  <a:pt x="5094690" y="3135477"/>
                </a:cubicBezTo>
                <a:lnTo>
                  <a:pt x="5077571" y="3137103"/>
                </a:lnTo>
                <a:lnTo>
                  <a:pt x="5077545" y="3136608"/>
                </a:lnTo>
                <a:lnTo>
                  <a:pt x="5077046" y="3136641"/>
                </a:lnTo>
                <a:cubicBezTo>
                  <a:pt x="5076480" y="3132839"/>
                  <a:pt x="5076453" y="3129023"/>
                  <a:pt x="5076453" y="3125201"/>
                </a:cubicBezTo>
                <a:cubicBezTo>
                  <a:pt x="5076453" y="3119519"/>
                  <a:pt x="5076512" y="3113850"/>
                  <a:pt x="5077824" y="3108220"/>
                </a:cubicBezTo>
                <a:cubicBezTo>
                  <a:pt x="5077782" y="3076892"/>
                  <a:pt x="5080231" y="3046007"/>
                  <a:pt x="5085288" y="3015763"/>
                </a:cubicBezTo>
                <a:lnTo>
                  <a:pt x="5085828" y="3009073"/>
                </a:lnTo>
                <a:cubicBezTo>
                  <a:pt x="5085997" y="3009068"/>
                  <a:pt x="5086166" y="3009063"/>
                  <a:pt x="5086334" y="3009010"/>
                </a:cubicBezTo>
                <a:cubicBezTo>
                  <a:pt x="5136610" y="2656144"/>
                  <a:pt x="5417649" y="2375367"/>
                  <a:pt x="5776501" y="2315969"/>
                </a:cubicBezTo>
                <a:lnTo>
                  <a:pt x="5776617" y="2314821"/>
                </a:lnTo>
                <a:cubicBezTo>
                  <a:pt x="5781926" y="2313811"/>
                  <a:pt x="5787253" y="2312863"/>
                  <a:pt x="5792829" y="2313282"/>
                </a:cubicBezTo>
                <a:cubicBezTo>
                  <a:pt x="5824013" y="2307725"/>
                  <a:pt x="5855905" y="2304744"/>
                  <a:pt x="5888291" y="2304217"/>
                </a:cubicBezTo>
                <a:close/>
                <a:moveTo>
                  <a:pt x="4235979" y="2302594"/>
                </a:moveTo>
                <a:lnTo>
                  <a:pt x="4253065" y="2304217"/>
                </a:lnTo>
                <a:cubicBezTo>
                  <a:pt x="4285451" y="2304744"/>
                  <a:pt x="4317343" y="2307725"/>
                  <a:pt x="4348528" y="2313282"/>
                </a:cubicBezTo>
                <a:cubicBezTo>
                  <a:pt x="4354104" y="2312863"/>
                  <a:pt x="4359431" y="2313811"/>
                  <a:pt x="4364739" y="2314821"/>
                </a:cubicBezTo>
                <a:lnTo>
                  <a:pt x="4364856" y="2315969"/>
                </a:lnTo>
                <a:cubicBezTo>
                  <a:pt x="4723707" y="2375367"/>
                  <a:pt x="5004746" y="2656144"/>
                  <a:pt x="5055022" y="3009010"/>
                </a:cubicBezTo>
                <a:cubicBezTo>
                  <a:pt x="5055190" y="3009063"/>
                  <a:pt x="5055359" y="3009068"/>
                  <a:pt x="5055528" y="3009073"/>
                </a:cubicBezTo>
                <a:lnTo>
                  <a:pt x="5056068" y="3015763"/>
                </a:lnTo>
                <a:cubicBezTo>
                  <a:pt x="5061125" y="3046007"/>
                  <a:pt x="5063574" y="3076892"/>
                  <a:pt x="5063532" y="3108220"/>
                </a:cubicBezTo>
                <a:cubicBezTo>
                  <a:pt x="5064844" y="3113850"/>
                  <a:pt x="5064903" y="3119519"/>
                  <a:pt x="5064903" y="3125201"/>
                </a:cubicBezTo>
                <a:cubicBezTo>
                  <a:pt x="5064903" y="3129023"/>
                  <a:pt x="5064876" y="3132839"/>
                  <a:pt x="5064310" y="3136641"/>
                </a:cubicBezTo>
                <a:lnTo>
                  <a:pt x="5063811" y="3136608"/>
                </a:lnTo>
                <a:lnTo>
                  <a:pt x="5063785" y="3137103"/>
                </a:lnTo>
                <a:lnTo>
                  <a:pt x="5046666" y="3135477"/>
                </a:lnTo>
                <a:cubicBezTo>
                  <a:pt x="5014292" y="3134950"/>
                  <a:pt x="4982412" y="3131969"/>
                  <a:pt x="4951241" y="3126415"/>
                </a:cubicBezTo>
                <a:cubicBezTo>
                  <a:pt x="4945663" y="3126834"/>
                  <a:pt x="4940334" y="3125886"/>
                  <a:pt x="4935023" y="3124875"/>
                </a:cubicBezTo>
                <a:lnTo>
                  <a:pt x="4934907" y="3123727"/>
                </a:lnTo>
                <a:cubicBezTo>
                  <a:pt x="4576056" y="3064328"/>
                  <a:pt x="4295017" y="2783551"/>
                  <a:pt x="4244741" y="2430686"/>
                </a:cubicBezTo>
                <a:cubicBezTo>
                  <a:pt x="4244574" y="2430633"/>
                  <a:pt x="4244405" y="2430628"/>
                  <a:pt x="4244236" y="2430623"/>
                </a:cubicBezTo>
                <a:lnTo>
                  <a:pt x="4243697" y="2423947"/>
                </a:lnTo>
                <a:cubicBezTo>
                  <a:pt x="4238639" y="2393697"/>
                  <a:pt x="4236188" y="2362806"/>
                  <a:pt x="4236230" y="2331471"/>
                </a:cubicBezTo>
                <a:cubicBezTo>
                  <a:pt x="4234918" y="2325843"/>
                  <a:pt x="4234860" y="2320176"/>
                  <a:pt x="4234860" y="2314495"/>
                </a:cubicBezTo>
                <a:lnTo>
                  <a:pt x="4235454" y="2303055"/>
                </a:lnTo>
                <a:lnTo>
                  <a:pt x="4235952" y="2303088"/>
                </a:lnTo>
                <a:close/>
                <a:moveTo>
                  <a:pt x="4213227" y="2302594"/>
                </a:moveTo>
                <a:lnTo>
                  <a:pt x="4213253" y="2303088"/>
                </a:lnTo>
                <a:lnTo>
                  <a:pt x="4213751" y="2303055"/>
                </a:lnTo>
                <a:lnTo>
                  <a:pt x="4214345" y="2314495"/>
                </a:lnTo>
                <a:cubicBezTo>
                  <a:pt x="4214345" y="2320176"/>
                  <a:pt x="4214286" y="2325843"/>
                  <a:pt x="4212974" y="2331471"/>
                </a:cubicBezTo>
                <a:cubicBezTo>
                  <a:pt x="4213016" y="2362806"/>
                  <a:pt x="4210566" y="2393697"/>
                  <a:pt x="4205507" y="2423947"/>
                </a:cubicBezTo>
                <a:lnTo>
                  <a:pt x="4204969" y="2430623"/>
                </a:lnTo>
                <a:cubicBezTo>
                  <a:pt x="4204799" y="2430628"/>
                  <a:pt x="4204631" y="2430633"/>
                  <a:pt x="4204463" y="2430686"/>
                </a:cubicBezTo>
                <a:cubicBezTo>
                  <a:pt x="4154188" y="2783551"/>
                  <a:pt x="3873149" y="3064328"/>
                  <a:pt x="3514297" y="3123727"/>
                </a:cubicBezTo>
                <a:lnTo>
                  <a:pt x="3514181" y="3124875"/>
                </a:lnTo>
                <a:cubicBezTo>
                  <a:pt x="3508871" y="3125886"/>
                  <a:pt x="3503542" y="3126834"/>
                  <a:pt x="3497965" y="3126415"/>
                </a:cubicBezTo>
                <a:cubicBezTo>
                  <a:pt x="3466793" y="3131969"/>
                  <a:pt x="3434912" y="3134950"/>
                  <a:pt x="3402538" y="3135477"/>
                </a:cubicBezTo>
                <a:lnTo>
                  <a:pt x="3385420" y="3137103"/>
                </a:lnTo>
                <a:lnTo>
                  <a:pt x="3385394" y="3136608"/>
                </a:lnTo>
                <a:lnTo>
                  <a:pt x="3384895" y="3136641"/>
                </a:lnTo>
                <a:cubicBezTo>
                  <a:pt x="3384329" y="3132839"/>
                  <a:pt x="3384302" y="3129023"/>
                  <a:pt x="3384302" y="3125201"/>
                </a:cubicBezTo>
                <a:cubicBezTo>
                  <a:pt x="3384302" y="3119519"/>
                  <a:pt x="3384360" y="3113850"/>
                  <a:pt x="3385672" y="3108220"/>
                </a:cubicBezTo>
                <a:cubicBezTo>
                  <a:pt x="3385630" y="3076892"/>
                  <a:pt x="3388080" y="3046007"/>
                  <a:pt x="3393136" y="3015763"/>
                </a:cubicBezTo>
                <a:lnTo>
                  <a:pt x="3393677" y="3009073"/>
                </a:lnTo>
                <a:cubicBezTo>
                  <a:pt x="3393845" y="3009068"/>
                  <a:pt x="3394015" y="3009063"/>
                  <a:pt x="3394182" y="3009010"/>
                </a:cubicBezTo>
                <a:cubicBezTo>
                  <a:pt x="3444459" y="2656144"/>
                  <a:pt x="3725498" y="2375367"/>
                  <a:pt x="4084348" y="2315969"/>
                </a:cubicBezTo>
                <a:lnTo>
                  <a:pt x="4084465" y="2314821"/>
                </a:lnTo>
                <a:cubicBezTo>
                  <a:pt x="4089774" y="2313811"/>
                  <a:pt x="4095102" y="2312863"/>
                  <a:pt x="4100678" y="2313282"/>
                </a:cubicBezTo>
                <a:cubicBezTo>
                  <a:pt x="4131861" y="2307725"/>
                  <a:pt x="4163754" y="2304744"/>
                  <a:pt x="4196139" y="2304217"/>
                </a:cubicBezTo>
                <a:close/>
                <a:moveTo>
                  <a:pt x="2543827" y="2302594"/>
                </a:moveTo>
                <a:lnTo>
                  <a:pt x="2560914" y="2304217"/>
                </a:lnTo>
                <a:cubicBezTo>
                  <a:pt x="2593300" y="2304744"/>
                  <a:pt x="2625192" y="2307725"/>
                  <a:pt x="2656376" y="2313282"/>
                </a:cubicBezTo>
                <a:cubicBezTo>
                  <a:pt x="2661952" y="2312863"/>
                  <a:pt x="2667280" y="2313811"/>
                  <a:pt x="2672588" y="2314821"/>
                </a:cubicBezTo>
                <a:lnTo>
                  <a:pt x="2672706" y="2315969"/>
                </a:lnTo>
                <a:cubicBezTo>
                  <a:pt x="3031556" y="2375367"/>
                  <a:pt x="3312595" y="2656144"/>
                  <a:pt x="3362871" y="3009010"/>
                </a:cubicBezTo>
                <a:cubicBezTo>
                  <a:pt x="3363039" y="3009063"/>
                  <a:pt x="3363208" y="3009068"/>
                  <a:pt x="3363377" y="3009073"/>
                </a:cubicBezTo>
                <a:lnTo>
                  <a:pt x="3363917" y="3015763"/>
                </a:lnTo>
                <a:cubicBezTo>
                  <a:pt x="3368974" y="3046007"/>
                  <a:pt x="3371423" y="3076892"/>
                  <a:pt x="3371381" y="3108220"/>
                </a:cubicBezTo>
                <a:cubicBezTo>
                  <a:pt x="3372693" y="3113850"/>
                  <a:pt x="3372752" y="3119519"/>
                  <a:pt x="3372752" y="3125201"/>
                </a:cubicBezTo>
                <a:cubicBezTo>
                  <a:pt x="3372752" y="3129023"/>
                  <a:pt x="3372725" y="3132839"/>
                  <a:pt x="3372159" y="3136641"/>
                </a:cubicBezTo>
                <a:lnTo>
                  <a:pt x="3371660" y="3136608"/>
                </a:lnTo>
                <a:lnTo>
                  <a:pt x="3371634" y="3137103"/>
                </a:lnTo>
                <a:lnTo>
                  <a:pt x="3354515" y="3135477"/>
                </a:lnTo>
                <a:cubicBezTo>
                  <a:pt x="3322141" y="3134950"/>
                  <a:pt x="3290261" y="3131969"/>
                  <a:pt x="3259089" y="3126415"/>
                </a:cubicBezTo>
                <a:cubicBezTo>
                  <a:pt x="3253512" y="3126834"/>
                  <a:pt x="3248183" y="3125886"/>
                  <a:pt x="3242872" y="3124875"/>
                </a:cubicBezTo>
                <a:lnTo>
                  <a:pt x="3242756" y="3123727"/>
                </a:lnTo>
                <a:cubicBezTo>
                  <a:pt x="2883905" y="3064328"/>
                  <a:pt x="2602866" y="2783551"/>
                  <a:pt x="2552590" y="2430686"/>
                </a:cubicBezTo>
                <a:cubicBezTo>
                  <a:pt x="2552423" y="2430633"/>
                  <a:pt x="2552254" y="2430628"/>
                  <a:pt x="2552085" y="2430623"/>
                </a:cubicBezTo>
                <a:lnTo>
                  <a:pt x="2551547" y="2423947"/>
                </a:lnTo>
                <a:cubicBezTo>
                  <a:pt x="2546488" y="2393697"/>
                  <a:pt x="2544037" y="2362806"/>
                  <a:pt x="2544079" y="2331471"/>
                </a:cubicBezTo>
                <a:cubicBezTo>
                  <a:pt x="2542767" y="2325843"/>
                  <a:pt x="2542709" y="2320176"/>
                  <a:pt x="2542709" y="2314495"/>
                </a:cubicBezTo>
                <a:lnTo>
                  <a:pt x="2543303" y="2303055"/>
                </a:lnTo>
                <a:lnTo>
                  <a:pt x="2543801" y="2303088"/>
                </a:lnTo>
                <a:close/>
                <a:moveTo>
                  <a:pt x="2521076" y="2302594"/>
                </a:moveTo>
                <a:lnTo>
                  <a:pt x="2521102" y="2303088"/>
                </a:lnTo>
                <a:lnTo>
                  <a:pt x="2521600" y="2303055"/>
                </a:lnTo>
                <a:lnTo>
                  <a:pt x="2522194" y="2314495"/>
                </a:lnTo>
                <a:cubicBezTo>
                  <a:pt x="2522194" y="2320176"/>
                  <a:pt x="2522135" y="2325843"/>
                  <a:pt x="2520823" y="2331471"/>
                </a:cubicBezTo>
                <a:cubicBezTo>
                  <a:pt x="2520865" y="2362806"/>
                  <a:pt x="2518415" y="2393697"/>
                  <a:pt x="2513356" y="2423947"/>
                </a:cubicBezTo>
                <a:lnTo>
                  <a:pt x="2512818" y="2430623"/>
                </a:lnTo>
                <a:cubicBezTo>
                  <a:pt x="2512648" y="2430628"/>
                  <a:pt x="2512480" y="2430633"/>
                  <a:pt x="2512312" y="2430686"/>
                </a:cubicBezTo>
                <a:cubicBezTo>
                  <a:pt x="2462037" y="2783551"/>
                  <a:pt x="2180998" y="3064328"/>
                  <a:pt x="1822147" y="3123727"/>
                </a:cubicBezTo>
                <a:lnTo>
                  <a:pt x="1822030" y="3124875"/>
                </a:lnTo>
                <a:cubicBezTo>
                  <a:pt x="1816720" y="3125886"/>
                  <a:pt x="1811391" y="3126834"/>
                  <a:pt x="1805814" y="3126415"/>
                </a:cubicBezTo>
                <a:cubicBezTo>
                  <a:pt x="1774642" y="3131969"/>
                  <a:pt x="1742762" y="3134950"/>
                  <a:pt x="1710387" y="3135477"/>
                </a:cubicBezTo>
                <a:lnTo>
                  <a:pt x="1693269" y="3137103"/>
                </a:lnTo>
                <a:lnTo>
                  <a:pt x="1693243" y="3136608"/>
                </a:lnTo>
                <a:lnTo>
                  <a:pt x="1692744" y="3136641"/>
                </a:lnTo>
                <a:cubicBezTo>
                  <a:pt x="1692178" y="3132839"/>
                  <a:pt x="1692151" y="3129023"/>
                  <a:pt x="1692151" y="3125201"/>
                </a:cubicBezTo>
                <a:cubicBezTo>
                  <a:pt x="1692151" y="3119519"/>
                  <a:pt x="1692209" y="3113850"/>
                  <a:pt x="1693521" y="3108220"/>
                </a:cubicBezTo>
                <a:cubicBezTo>
                  <a:pt x="1693479" y="3076892"/>
                  <a:pt x="1695929" y="3046007"/>
                  <a:pt x="1700985" y="3015763"/>
                </a:cubicBezTo>
                <a:lnTo>
                  <a:pt x="1701526" y="3009073"/>
                </a:lnTo>
                <a:cubicBezTo>
                  <a:pt x="1701694" y="3009068"/>
                  <a:pt x="1701864" y="3009063"/>
                  <a:pt x="1702031" y="3009010"/>
                </a:cubicBezTo>
                <a:cubicBezTo>
                  <a:pt x="1752308" y="2656144"/>
                  <a:pt x="2033347" y="2375367"/>
                  <a:pt x="2392197" y="2315969"/>
                </a:cubicBezTo>
                <a:lnTo>
                  <a:pt x="2392314" y="2314821"/>
                </a:lnTo>
                <a:cubicBezTo>
                  <a:pt x="2397623" y="2313811"/>
                  <a:pt x="2402951" y="2312863"/>
                  <a:pt x="2408527" y="2313282"/>
                </a:cubicBezTo>
                <a:cubicBezTo>
                  <a:pt x="2439710" y="2307725"/>
                  <a:pt x="2471603" y="2304744"/>
                  <a:pt x="2503988" y="2304217"/>
                </a:cubicBezTo>
                <a:close/>
                <a:moveTo>
                  <a:pt x="851676" y="2302594"/>
                </a:moveTo>
                <a:lnTo>
                  <a:pt x="868763" y="2304217"/>
                </a:lnTo>
                <a:cubicBezTo>
                  <a:pt x="901149" y="2304744"/>
                  <a:pt x="933041" y="2307725"/>
                  <a:pt x="964225" y="2313282"/>
                </a:cubicBezTo>
                <a:cubicBezTo>
                  <a:pt x="969801" y="2312863"/>
                  <a:pt x="975129" y="2313811"/>
                  <a:pt x="980437" y="2314821"/>
                </a:cubicBezTo>
                <a:lnTo>
                  <a:pt x="980555" y="2315969"/>
                </a:lnTo>
                <a:cubicBezTo>
                  <a:pt x="1339405" y="2375367"/>
                  <a:pt x="1620444" y="2656144"/>
                  <a:pt x="1670720" y="3009010"/>
                </a:cubicBezTo>
                <a:cubicBezTo>
                  <a:pt x="1670888" y="3009063"/>
                  <a:pt x="1671057" y="3009068"/>
                  <a:pt x="1671226" y="3009073"/>
                </a:cubicBezTo>
                <a:lnTo>
                  <a:pt x="1671766" y="3015763"/>
                </a:lnTo>
                <a:cubicBezTo>
                  <a:pt x="1676823" y="3046007"/>
                  <a:pt x="1679272" y="3076892"/>
                  <a:pt x="1679230" y="3108220"/>
                </a:cubicBezTo>
                <a:cubicBezTo>
                  <a:pt x="1680542" y="3113850"/>
                  <a:pt x="1680601" y="3119519"/>
                  <a:pt x="1680601" y="3125201"/>
                </a:cubicBezTo>
                <a:cubicBezTo>
                  <a:pt x="1680601" y="3129023"/>
                  <a:pt x="1680574" y="3132839"/>
                  <a:pt x="1680008" y="3136641"/>
                </a:cubicBezTo>
                <a:lnTo>
                  <a:pt x="1679509" y="3136608"/>
                </a:lnTo>
                <a:lnTo>
                  <a:pt x="1679483" y="3137103"/>
                </a:lnTo>
                <a:lnTo>
                  <a:pt x="1662364" y="3135477"/>
                </a:lnTo>
                <a:cubicBezTo>
                  <a:pt x="1629990" y="3134950"/>
                  <a:pt x="1598110" y="3131969"/>
                  <a:pt x="1566938" y="3126415"/>
                </a:cubicBezTo>
                <a:cubicBezTo>
                  <a:pt x="1561361" y="3126834"/>
                  <a:pt x="1556032" y="3125886"/>
                  <a:pt x="1550721" y="3124875"/>
                </a:cubicBezTo>
                <a:lnTo>
                  <a:pt x="1550605" y="3123727"/>
                </a:lnTo>
                <a:cubicBezTo>
                  <a:pt x="1191754" y="3064328"/>
                  <a:pt x="910715" y="2783551"/>
                  <a:pt x="860439" y="2430686"/>
                </a:cubicBezTo>
                <a:cubicBezTo>
                  <a:pt x="860272" y="2430633"/>
                  <a:pt x="860103" y="2430628"/>
                  <a:pt x="859934" y="2430623"/>
                </a:cubicBezTo>
                <a:lnTo>
                  <a:pt x="859396" y="2423947"/>
                </a:lnTo>
                <a:cubicBezTo>
                  <a:pt x="854337" y="2393697"/>
                  <a:pt x="851886" y="2362806"/>
                  <a:pt x="851928" y="2331471"/>
                </a:cubicBezTo>
                <a:cubicBezTo>
                  <a:pt x="850616" y="2325843"/>
                  <a:pt x="850558" y="2320176"/>
                  <a:pt x="850558" y="2314495"/>
                </a:cubicBezTo>
                <a:lnTo>
                  <a:pt x="851152" y="2303055"/>
                </a:lnTo>
                <a:lnTo>
                  <a:pt x="851650" y="2303088"/>
                </a:lnTo>
                <a:close/>
                <a:moveTo>
                  <a:pt x="828925" y="2302594"/>
                </a:moveTo>
                <a:lnTo>
                  <a:pt x="828951" y="2303088"/>
                </a:lnTo>
                <a:lnTo>
                  <a:pt x="829449" y="2303055"/>
                </a:lnTo>
                <a:lnTo>
                  <a:pt x="830043" y="2314495"/>
                </a:lnTo>
                <a:cubicBezTo>
                  <a:pt x="830043" y="2320176"/>
                  <a:pt x="829984" y="2325843"/>
                  <a:pt x="828672" y="2331471"/>
                </a:cubicBezTo>
                <a:cubicBezTo>
                  <a:pt x="828714" y="2362806"/>
                  <a:pt x="826264" y="2393697"/>
                  <a:pt x="821205" y="2423947"/>
                </a:cubicBezTo>
                <a:lnTo>
                  <a:pt x="820667" y="2430623"/>
                </a:lnTo>
                <a:cubicBezTo>
                  <a:pt x="820497" y="2430628"/>
                  <a:pt x="820329" y="2430633"/>
                  <a:pt x="820161" y="2430686"/>
                </a:cubicBezTo>
                <a:cubicBezTo>
                  <a:pt x="769886" y="2783551"/>
                  <a:pt x="488847" y="3064328"/>
                  <a:pt x="129995" y="3123727"/>
                </a:cubicBezTo>
                <a:lnTo>
                  <a:pt x="129879" y="3124875"/>
                </a:lnTo>
                <a:cubicBezTo>
                  <a:pt x="124569" y="3125886"/>
                  <a:pt x="119240" y="3126834"/>
                  <a:pt x="113663" y="3126415"/>
                </a:cubicBezTo>
                <a:cubicBezTo>
                  <a:pt x="82491" y="3131969"/>
                  <a:pt x="50611" y="3134950"/>
                  <a:pt x="18236" y="3135477"/>
                </a:cubicBezTo>
                <a:lnTo>
                  <a:pt x="1118" y="3137103"/>
                </a:lnTo>
                <a:lnTo>
                  <a:pt x="1092" y="3136608"/>
                </a:lnTo>
                <a:lnTo>
                  <a:pt x="593" y="3136641"/>
                </a:lnTo>
                <a:cubicBezTo>
                  <a:pt x="27" y="3132839"/>
                  <a:pt x="0" y="3129023"/>
                  <a:pt x="0" y="3125201"/>
                </a:cubicBezTo>
                <a:cubicBezTo>
                  <a:pt x="0" y="3119519"/>
                  <a:pt x="58" y="3113850"/>
                  <a:pt x="1370" y="3108220"/>
                </a:cubicBezTo>
                <a:cubicBezTo>
                  <a:pt x="1328" y="3076892"/>
                  <a:pt x="3778" y="3046007"/>
                  <a:pt x="8835" y="3015763"/>
                </a:cubicBezTo>
                <a:lnTo>
                  <a:pt x="9375" y="3009073"/>
                </a:lnTo>
                <a:cubicBezTo>
                  <a:pt x="9543" y="3009068"/>
                  <a:pt x="9713" y="3009063"/>
                  <a:pt x="9880" y="3009010"/>
                </a:cubicBezTo>
                <a:cubicBezTo>
                  <a:pt x="60157" y="2656144"/>
                  <a:pt x="341196" y="2375367"/>
                  <a:pt x="700046" y="2315969"/>
                </a:cubicBezTo>
                <a:lnTo>
                  <a:pt x="700163" y="2314821"/>
                </a:lnTo>
                <a:cubicBezTo>
                  <a:pt x="705472" y="2313811"/>
                  <a:pt x="710800" y="2312863"/>
                  <a:pt x="716376" y="2313282"/>
                </a:cubicBezTo>
                <a:cubicBezTo>
                  <a:pt x="747559" y="2307725"/>
                  <a:pt x="779452" y="2304744"/>
                  <a:pt x="811837" y="2304217"/>
                </a:cubicBezTo>
                <a:close/>
                <a:moveTo>
                  <a:pt x="8305836" y="1608087"/>
                </a:moveTo>
                <a:cubicBezTo>
                  <a:pt x="8030646" y="1666766"/>
                  <a:pt x="7815802" y="1879876"/>
                  <a:pt x="7762527" y="2148655"/>
                </a:cubicBezTo>
                <a:cubicBezTo>
                  <a:pt x="8037717" y="2089976"/>
                  <a:pt x="8252560" y="1876866"/>
                  <a:pt x="8305836" y="1608087"/>
                </a:cubicBezTo>
                <a:close/>
                <a:moveTo>
                  <a:pt x="6911971" y="1608087"/>
                </a:moveTo>
                <a:cubicBezTo>
                  <a:pt x="6965247" y="1876866"/>
                  <a:pt x="7180090" y="2089976"/>
                  <a:pt x="7455280" y="2148655"/>
                </a:cubicBezTo>
                <a:cubicBezTo>
                  <a:pt x="7402005" y="1879876"/>
                  <a:pt x="7187161" y="1666766"/>
                  <a:pt x="6911971" y="1608087"/>
                </a:cubicBezTo>
                <a:close/>
                <a:moveTo>
                  <a:pt x="6613685" y="1608087"/>
                </a:moveTo>
                <a:cubicBezTo>
                  <a:pt x="6338495" y="1666766"/>
                  <a:pt x="6123651" y="1879876"/>
                  <a:pt x="6070376" y="2148655"/>
                </a:cubicBezTo>
                <a:cubicBezTo>
                  <a:pt x="6345566" y="2089976"/>
                  <a:pt x="6560409" y="1876866"/>
                  <a:pt x="6613685" y="1608087"/>
                </a:cubicBezTo>
                <a:close/>
                <a:moveTo>
                  <a:pt x="5219820" y="1608087"/>
                </a:moveTo>
                <a:cubicBezTo>
                  <a:pt x="5273096" y="1876866"/>
                  <a:pt x="5487939" y="2089976"/>
                  <a:pt x="5763129" y="2148655"/>
                </a:cubicBezTo>
                <a:cubicBezTo>
                  <a:pt x="5709854" y="1879876"/>
                  <a:pt x="5495010" y="1666766"/>
                  <a:pt x="5219820" y="1608087"/>
                </a:cubicBezTo>
                <a:close/>
                <a:moveTo>
                  <a:pt x="4921534" y="1608087"/>
                </a:moveTo>
                <a:cubicBezTo>
                  <a:pt x="4646344" y="1666766"/>
                  <a:pt x="4431500" y="1879876"/>
                  <a:pt x="4378225" y="2148655"/>
                </a:cubicBezTo>
                <a:cubicBezTo>
                  <a:pt x="4653415" y="2089976"/>
                  <a:pt x="4868259" y="1876866"/>
                  <a:pt x="4921534" y="1608087"/>
                </a:cubicBezTo>
                <a:close/>
                <a:moveTo>
                  <a:pt x="3527669" y="1608087"/>
                </a:moveTo>
                <a:cubicBezTo>
                  <a:pt x="3580945" y="1876866"/>
                  <a:pt x="3795788" y="2089976"/>
                  <a:pt x="4070978" y="2148655"/>
                </a:cubicBezTo>
                <a:cubicBezTo>
                  <a:pt x="4017703" y="1879876"/>
                  <a:pt x="3802859" y="1666766"/>
                  <a:pt x="3527669" y="1608087"/>
                </a:cubicBezTo>
                <a:close/>
                <a:moveTo>
                  <a:pt x="3229383" y="1608087"/>
                </a:moveTo>
                <a:cubicBezTo>
                  <a:pt x="2954193" y="1666766"/>
                  <a:pt x="2739349" y="1879876"/>
                  <a:pt x="2686074" y="2148655"/>
                </a:cubicBezTo>
                <a:cubicBezTo>
                  <a:pt x="2961264" y="2089976"/>
                  <a:pt x="3176107" y="1876866"/>
                  <a:pt x="3229383" y="1608087"/>
                </a:cubicBezTo>
                <a:close/>
                <a:moveTo>
                  <a:pt x="1835518" y="1608087"/>
                </a:moveTo>
                <a:cubicBezTo>
                  <a:pt x="1888794" y="1876866"/>
                  <a:pt x="2103637" y="2089976"/>
                  <a:pt x="2378827" y="2148655"/>
                </a:cubicBezTo>
                <a:cubicBezTo>
                  <a:pt x="2325552" y="1879876"/>
                  <a:pt x="2110708" y="1666766"/>
                  <a:pt x="1835518" y="1608087"/>
                </a:cubicBezTo>
                <a:close/>
                <a:moveTo>
                  <a:pt x="1537232" y="1608087"/>
                </a:moveTo>
                <a:cubicBezTo>
                  <a:pt x="1262042" y="1666766"/>
                  <a:pt x="1047198" y="1879876"/>
                  <a:pt x="993923" y="2148655"/>
                </a:cubicBezTo>
                <a:cubicBezTo>
                  <a:pt x="1269113" y="2089976"/>
                  <a:pt x="1483956" y="1876866"/>
                  <a:pt x="1537232" y="1608087"/>
                </a:cubicBezTo>
                <a:close/>
                <a:moveTo>
                  <a:pt x="143367" y="1608087"/>
                </a:moveTo>
                <a:cubicBezTo>
                  <a:pt x="196643" y="1876866"/>
                  <a:pt x="411486" y="2089976"/>
                  <a:pt x="686676" y="2148655"/>
                </a:cubicBezTo>
                <a:cubicBezTo>
                  <a:pt x="633401" y="1879876"/>
                  <a:pt x="418557" y="1666766"/>
                  <a:pt x="143367" y="1608087"/>
                </a:cubicBezTo>
                <a:close/>
                <a:moveTo>
                  <a:pt x="8461873" y="1464394"/>
                </a:moveTo>
                <a:lnTo>
                  <a:pt x="8478960" y="1466004"/>
                </a:lnTo>
                <a:cubicBezTo>
                  <a:pt x="8511346" y="1466527"/>
                  <a:pt x="8543239" y="1469485"/>
                  <a:pt x="8574422" y="1474998"/>
                </a:cubicBezTo>
                <a:cubicBezTo>
                  <a:pt x="8579998" y="1474582"/>
                  <a:pt x="8585326" y="1475523"/>
                  <a:pt x="8590635" y="1476525"/>
                </a:cubicBezTo>
                <a:lnTo>
                  <a:pt x="8590752" y="1477664"/>
                </a:lnTo>
                <a:cubicBezTo>
                  <a:pt x="8815033" y="1514497"/>
                  <a:pt x="9008920" y="1637126"/>
                  <a:pt x="9135069" y="1809390"/>
                </a:cubicBezTo>
                <a:lnTo>
                  <a:pt x="9139239" y="1816149"/>
                </a:lnTo>
                <a:lnTo>
                  <a:pt x="9139239" y="2119309"/>
                </a:lnTo>
                <a:lnTo>
                  <a:pt x="9120077" y="2050665"/>
                </a:lnTo>
                <a:cubicBezTo>
                  <a:pt x="9039502" y="1829012"/>
                  <a:pt x="8844913" y="1659431"/>
                  <a:pt x="8604122" y="1608087"/>
                </a:cubicBezTo>
                <a:cubicBezTo>
                  <a:pt x="8650738" y="1843269"/>
                  <a:pt x="8821055" y="2035829"/>
                  <a:pt x="9047261" y="2119605"/>
                </a:cubicBezTo>
                <a:lnTo>
                  <a:pt x="9139239" y="2146279"/>
                </a:lnTo>
                <a:lnTo>
                  <a:pt x="9139239" y="2273778"/>
                </a:lnTo>
                <a:lnTo>
                  <a:pt x="9030179" y="2246972"/>
                </a:lnTo>
                <a:cubicBezTo>
                  <a:pt x="8735297" y="2149386"/>
                  <a:pt x="8514628" y="1897812"/>
                  <a:pt x="8470637" y="1591480"/>
                </a:cubicBezTo>
                <a:cubicBezTo>
                  <a:pt x="8470469" y="1591427"/>
                  <a:pt x="8470301" y="1591423"/>
                  <a:pt x="8470131" y="1591418"/>
                </a:cubicBezTo>
                <a:lnTo>
                  <a:pt x="8469593" y="1584794"/>
                </a:lnTo>
                <a:cubicBezTo>
                  <a:pt x="8464534" y="1554782"/>
                  <a:pt x="8462083" y="1524133"/>
                  <a:pt x="8462126" y="1493044"/>
                </a:cubicBezTo>
                <a:cubicBezTo>
                  <a:pt x="8460814" y="1487460"/>
                  <a:pt x="8460755" y="1481838"/>
                  <a:pt x="8460755" y="1476202"/>
                </a:cubicBezTo>
                <a:lnTo>
                  <a:pt x="8461349" y="1464852"/>
                </a:lnTo>
                <a:lnTo>
                  <a:pt x="8461847" y="1464884"/>
                </a:lnTo>
                <a:close/>
                <a:moveTo>
                  <a:pt x="8448085" y="1464394"/>
                </a:moveTo>
                <a:lnTo>
                  <a:pt x="8448111" y="1464884"/>
                </a:lnTo>
                <a:lnTo>
                  <a:pt x="8448609" y="1464852"/>
                </a:lnTo>
                <a:lnTo>
                  <a:pt x="8449203" y="1476202"/>
                </a:lnTo>
                <a:cubicBezTo>
                  <a:pt x="8449203" y="1481838"/>
                  <a:pt x="8449144" y="1487460"/>
                  <a:pt x="8447832" y="1493044"/>
                </a:cubicBezTo>
                <a:cubicBezTo>
                  <a:pt x="8447875" y="1524133"/>
                  <a:pt x="8445424" y="1554782"/>
                  <a:pt x="8440365" y="1584794"/>
                </a:cubicBezTo>
                <a:lnTo>
                  <a:pt x="8439827" y="1591418"/>
                </a:lnTo>
                <a:cubicBezTo>
                  <a:pt x="8439657" y="1591423"/>
                  <a:pt x="8439489" y="1591427"/>
                  <a:pt x="8439321" y="1591480"/>
                </a:cubicBezTo>
                <a:cubicBezTo>
                  <a:pt x="8389046" y="1941574"/>
                  <a:pt x="8108007" y="2220146"/>
                  <a:pt x="7749156" y="2279078"/>
                </a:cubicBezTo>
                <a:lnTo>
                  <a:pt x="7749040" y="2280217"/>
                </a:lnTo>
                <a:cubicBezTo>
                  <a:pt x="7743729" y="2281220"/>
                  <a:pt x="7738400" y="2282161"/>
                  <a:pt x="7732823" y="2281745"/>
                </a:cubicBezTo>
                <a:cubicBezTo>
                  <a:pt x="7701651" y="2287255"/>
                  <a:pt x="7669771" y="2290213"/>
                  <a:pt x="7637396" y="2290736"/>
                </a:cubicBezTo>
                <a:lnTo>
                  <a:pt x="7620278" y="2292349"/>
                </a:lnTo>
                <a:lnTo>
                  <a:pt x="7620252" y="2291858"/>
                </a:lnTo>
                <a:lnTo>
                  <a:pt x="7619753" y="2291891"/>
                </a:lnTo>
                <a:cubicBezTo>
                  <a:pt x="7619187" y="2288119"/>
                  <a:pt x="7619160" y="2284333"/>
                  <a:pt x="7619160" y="2280541"/>
                </a:cubicBezTo>
                <a:cubicBezTo>
                  <a:pt x="7619160" y="2274903"/>
                  <a:pt x="7619219" y="2269279"/>
                  <a:pt x="7620531" y="2263693"/>
                </a:cubicBezTo>
                <a:cubicBezTo>
                  <a:pt x="7620488" y="2232611"/>
                  <a:pt x="7622938" y="2201969"/>
                  <a:pt x="7627995" y="2171962"/>
                </a:cubicBezTo>
                <a:lnTo>
                  <a:pt x="7628535" y="2165325"/>
                </a:lnTo>
                <a:cubicBezTo>
                  <a:pt x="7628704" y="2165320"/>
                  <a:pt x="7628873" y="2165315"/>
                  <a:pt x="7629040" y="2165262"/>
                </a:cubicBezTo>
                <a:cubicBezTo>
                  <a:pt x="7679317" y="1815167"/>
                  <a:pt x="7960356" y="1536596"/>
                  <a:pt x="8319206" y="1477664"/>
                </a:cubicBezTo>
                <a:lnTo>
                  <a:pt x="8319323" y="1476525"/>
                </a:lnTo>
                <a:cubicBezTo>
                  <a:pt x="8324632" y="1475523"/>
                  <a:pt x="8329960" y="1474582"/>
                  <a:pt x="8335536" y="1474998"/>
                </a:cubicBezTo>
                <a:cubicBezTo>
                  <a:pt x="8366719" y="1469485"/>
                  <a:pt x="8398612" y="1466527"/>
                  <a:pt x="8430998" y="1466004"/>
                </a:cubicBezTo>
                <a:close/>
                <a:moveTo>
                  <a:pt x="6769722" y="1464394"/>
                </a:moveTo>
                <a:lnTo>
                  <a:pt x="6786810" y="1466004"/>
                </a:lnTo>
                <a:cubicBezTo>
                  <a:pt x="6819195" y="1466527"/>
                  <a:pt x="6851088" y="1469485"/>
                  <a:pt x="6882271" y="1474998"/>
                </a:cubicBezTo>
                <a:cubicBezTo>
                  <a:pt x="6887847" y="1474582"/>
                  <a:pt x="6893175" y="1475523"/>
                  <a:pt x="6898484" y="1476525"/>
                </a:cubicBezTo>
                <a:lnTo>
                  <a:pt x="6898601" y="1477664"/>
                </a:lnTo>
                <a:cubicBezTo>
                  <a:pt x="7257451" y="1536596"/>
                  <a:pt x="7538490" y="1815167"/>
                  <a:pt x="7588766" y="2165262"/>
                </a:cubicBezTo>
                <a:cubicBezTo>
                  <a:pt x="7588934" y="2165315"/>
                  <a:pt x="7589103" y="2165320"/>
                  <a:pt x="7589272" y="2165325"/>
                </a:cubicBezTo>
                <a:lnTo>
                  <a:pt x="7589812" y="2171962"/>
                </a:lnTo>
                <a:cubicBezTo>
                  <a:pt x="7594869" y="2201969"/>
                  <a:pt x="7597319" y="2232611"/>
                  <a:pt x="7597276" y="2263693"/>
                </a:cubicBezTo>
                <a:cubicBezTo>
                  <a:pt x="7598588" y="2269279"/>
                  <a:pt x="7598647" y="2274903"/>
                  <a:pt x="7598647" y="2280541"/>
                </a:cubicBezTo>
                <a:cubicBezTo>
                  <a:pt x="7598647" y="2284333"/>
                  <a:pt x="7598620" y="2288119"/>
                  <a:pt x="7598054" y="2291891"/>
                </a:cubicBezTo>
                <a:lnTo>
                  <a:pt x="7597555" y="2291858"/>
                </a:lnTo>
                <a:lnTo>
                  <a:pt x="7597529" y="2292349"/>
                </a:lnTo>
                <a:lnTo>
                  <a:pt x="7580411" y="2290736"/>
                </a:lnTo>
                <a:cubicBezTo>
                  <a:pt x="7548036" y="2290213"/>
                  <a:pt x="7516156" y="2287255"/>
                  <a:pt x="7484984" y="2281745"/>
                </a:cubicBezTo>
                <a:cubicBezTo>
                  <a:pt x="7479407" y="2282161"/>
                  <a:pt x="7474078" y="2281220"/>
                  <a:pt x="7468767" y="2280217"/>
                </a:cubicBezTo>
                <a:lnTo>
                  <a:pt x="7468651" y="2279078"/>
                </a:lnTo>
                <a:cubicBezTo>
                  <a:pt x="7109800" y="2220146"/>
                  <a:pt x="6828761" y="1941574"/>
                  <a:pt x="6778486" y="1591480"/>
                </a:cubicBezTo>
                <a:cubicBezTo>
                  <a:pt x="6778318" y="1591427"/>
                  <a:pt x="6778150" y="1591423"/>
                  <a:pt x="6777980" y="1591418"/>
                </a:cubicBezTo>
                <a:lnTo>
                  <a:pt x="6777442" y="1584794"/>
                </a:lnTo>
                <a:cubicBezTo>
                  <a:pt x="6772383" y="1554782"/>
                  <a:pt x="6769933" y="1524133"/>
                  <a:pt x="6769975" y="1493044"/>
                </a:cubicBezTo>
                <a:cubicBezTo>
                  <a:pt x="6768663" y="1487460"/>
                  <a:pt x="6768604" y="1481838"/>
                  <a:pt x="6768604" y="1476202"/>
                </a:cubicBezTo>
                <a:lnTo>
                  <a:pt x="6769198" y="1464852"/>
                </a:lnTo>
                <a:lnTo>
                  <a:pt x="6769696" y="1464884"/>
                </a:lnTo>
                <a:close/>
                <a:moveTo>
                  <a:pt x="6755934" y="1464394"/>
                </a:moveTo>
                <a:lnTo>
                  <a:pt x="6755960" y="1464884"/>
                </a:lnTo>
                <a:lnTo>
                  <a:pt x="6756458" y="1464852"/>
                </a:lnTo>
                <a:lnTo>
                  <a:pt x="6757052" y="1476202"/>
                </a:lnTo>
                <a:cubicBezTo>
                  <a:pt x="6757052" y="1481838"/>
                  <a:pt x="6756994" y="1487460"/>
                  <a:pt x="6755682" y="1493044"/>
                </a:cubicBezTo>
                <a:cubicBezTo>
                  <a:pt x="6755724" y="1524133"/>
                  <a:pt x="6753273" y="1554782"/>
                  <a:pt x="6748215" y="1584794"/>
                </a:cubicBezTo>
                <a:lnTo>
                  <a:pt x="6747676" y="1591418"/>
                </a:lnTo>
                <a:cubicBezTo>
                  <a:pt x="6747507" y="1591423"/>
                  <a:pt x="6747338" y="1591427"/>
                  <a:pt x="6747171" y="1591480"/>
                </a:cubicBezTo>
                <a:cubicBezTo>
                  <a:pt x="6696895" y="1941574"/>
                  <a:pt x="6415856" y="2220146"/>
                  <a:pt x="6057005" y="2279078"/>
                </a:cubicBezTo>
                <a:lnTo>
                  <a:pt x="6056889" y="2280217"/>
                </a:lnTo>
                <a:cubicBezTo>
                  <a:pt x="6051578" y="2281220"/>
                  <a:pt x="6046249" y="2282161"/>
                  <a:pt x="6040672" y="2281745"/>
                </a:cubicBezTo>
                <a:cubicBezTo>
                  <a:pt x="6009500" y="2287255"/>
                  <a:pt x="5977620" y="2290213"/>
                  <a:pt x="5945246" y="2290736"/>
                </a:cubicBezTo>
                <a:lnTo>
                  <a:pt x="5928127" y="2292349"/>
                </a:lnTo>
                <a:lnTo>
                  <a:pt x="5928101" y="2291858"/>
                </a:lnTo>
                <a:lnTo>
                  <a:pt x="5927602" y="2291891"/>
                </a:lnTo>
                <a:cubicBezTo>
                  <a:pt x="5927036" y="2288119"/>
                  <a:pt x="5927009" y="2284333"/>
                  <a:pt x="5927009" y="2280541"/>
                </a:cubicBezTo>
                <a:cubicBezTo>
                  <a:pt x="5927009" y="2274903"/>
                  <a:pt x="5927068" y="2269279"/>
                  <a:pt x="5928380" y="2263693"/>
                </a:cubicBezTo>
                <a:cubicBezTo>
                  <a:pt x="5928338" y="2232611"/>
                  <a:pt x="5930787" y="2201969"/>
                  <a:pt x="5935844" y="2171962"/>
                </a:cubicBezTo>
                <a:lnTo>
                  <a:pt x="5936384" y="2165325"/>
                </a:lnTo>
                <a:cubicBezTo>
                  <a:pt x="5936553" y="2165320"/>
                  <a:pt x="5936722" y="2165315"/>
                  <a:pt x="5936890" y="2165262"/>
                </a:cubicBezTo>
                <a:cubicBezTo>
                  <a:pt x="5987166" y="1815167"/>
                  <a:pt x="6268205" y="1536596"/>
                  <a:pt x="6627056" y="1477664"/>
                </a:cubicBezTo>
                <a:lnTo>
                  <a:pt x="6627173" y="1476525"/>
                </a:lnTo>
                <a:cubicBezTo>
                  <a:pt x="6632481" y="1475523"/>
                  <a:pt x="6637809" y="1474582"/>
                  <a:pt x="6643385" y="1474998"/>
                </a:cubicBezTo>
                <a:cubicBezTo>
                  <a:pt x="6674569" y="1469485"/>
                  <a:pt x="6706461" y="1466527"/>
                  <a:pt x="6738847" y="1466004"/>
                </a:cubicBezTo>
                <a:close/>
                <a:moveTo>
                  <a:pt x="5077571" y="1464394"/>
                </a:moveTo>
                <a:lnTo>
                  <a:pt x="5094659" y="1466004"/>
                </a:lnTo>
                <a:cubicBezTo>
                  <a:pt x="5127044" y="1466527"/>
                  <a:pt x="5158937" y="1469485"/>
                  <a:pt x="5190120" y="1474998"/>
                </a:cubicBezTo>
                <a:cubicBezTo>
                  <a:pt x="5195696" y="1474582"/>
                  <a:pt x="5201024" y="1475523"/>
                  <a:pt x="5206334" y="1476525"/>
                </a:cubicBezTo>
                <a:lnTo>
                  <a:pt x="5206450" y="1477664"/>
                </a:lnTo>
                <a:cubicBezTo>
                  <a:pt x="5565300" y="1536596"/>
                  <a:pt x="5846339" y="1815167"/>
                  <a:pt x="5896616" y="2165262"/>
                </a:cubicBezTo>
                <a:cubicBezTo>
                  <a:pt x="5896783" y="2165315"/>
                  <a:pt x="5896953" y="2165320"/>
                  <a:pt x="5897121" y="2165325"/>
                </a:cubicBezTo>
                <a:lnTo>
                  <a:pt x="5897662" y="2171962"/>
                </a:lnTo>
                <a:cubicBezTo>
                  <a:pt x="5902718" y="2201969"/>
                  <a:pt x="5905168" y="2232611"/>
                  <a:pt x="5905126" y="2263693"/>
                </a:cubicBezTo>
                <a:cubicBezTo>
                  <a:pt x="5906438" y="2269279"/>
                  <a:pt x="5906496" y="2274903"/>
                  <a:pt x="5906496" y="2280541"/>
                </a:cubicBezTo>
                <a:cubicBezTo>
                  <a:pt x="5906496" y="2284333"/>
                  <a:pt x="5906469" y="2288119"/>
                  <a:pt x="5905903" y="2291891"/>
                </a:cubicBezTo>
                <a:lnTo>
                  <a:pt x="5905404" y="2291858"/>
                </a:lnTo>
                <a:lnTo>
                  <a:pt x="5905378" y="2292349"/>
                </a:lnTo>
                <a:lnTo>
                  <a:pt x="5888260" y="2290736"/>
                </a:lnTo>
                <a:cubicBezTo>
                  <a:pt x="5855886" y="2290213"/>
                  <a:pt x="5824005" y="2287255"/>
                  <a:pt x="5792833" y="2281745"/>
                </a:cubicBezTo>
                <a:cubicBezTo>
                  <a:pt x="5787256" y="2282161"/>
                  <a:pt x="5781927" y="2281220"/>
                  <a:pt x="5776617" y="2280217"/>
                </a:cubicBezTo>
                <a:lnTo>
                  <a:pt x="5776501" y="2279078"/>
                </a:lnTo>
                <a:cubicBezTo>
                  <a:pt x="5417649" y="2220146"/>
                  <a:pt x="5136610" y="1941574"/>
                  <a:pt x="5086335" y="1591480"/>
                </a:cubicBezTo>
                <a:cubicBezTo>
                  <a:pt x="5086167" y="1591427"/>
                  <a:pt x="5085999" y="1591423"/>
                  <a:pt x="5085830" y="1591418"/>
                </a:cubicBezTo>
                <a:lnTo>
                  <a:pt x="5085291" y="1584794"/>
                </a:lnTo>
                <a:cubicBezTo>
                  <a:pt x="5080233" y="1554782"/>
                  <a:pt x="5077782" y="1524133"/>
                  <a:pt x="5077824" y="1493044"/>
                </a:cubicBezTo>
                <a:cubicBezTo>
                  <a:pt x="5076512" y="1487460"/>
                  <a:pt x="5076453" y="1481838"/>
                  <a:pt x="5076453" y="1476202"/>
                </a:cubicBezTo>
                <a:lnTo>
                  <a:pt x="5077047" y="1464852"/>
                </a:lnTo>
                <a:lnTo>
                  <a:pt x="5077545" y="1464884"/>
                </a:lnTo>
                <a:close/>
                <a:moveTo>
                  <a:pt x="5063783" y="1464394"/>
                </a:moveTo>
                <a:lnTo>
                  <a:pt x="5063809" y="1464884"/>
                </a:lnTo>
                <a:lnTo>
                  <a:pt x="5064307" y="1464852"/>
                </a:lnTo>
                <a:lnTo>
                  <a:pt x="5064902" y="1476202"/>
                </a:lnTo>
                <a:cubicBezTo>
                  <a:pt x="5064902" y="1481838"/>
                  <a:pt x="5064842" y="1487460"/>
                  <a:pt x="5063530" y="1493044"/>
                </a:cubicBezTo>
                <a:cubicBezTo>
                  <a:pt x="5063572" y="1524133"/>
                  <a:pt x="5061122" y="1554782"/>
                  <a:pt x="5056063" y="1584794"/>
                </a:cubicBezTo>
                <a:lnTo>
                  <a:pt x="5055525" y="1591418"/>
                </a:lnTo>
                <a:cubicBezTo>
                  <a:pt x="5055355" y="1591423"/>
                  <a:pt x="5055187" y="1591427"/>
                  <a:pt x="5055019" y="1591480"/>
                </a:cubicBezTo>
                <a:cubicBezTo>
                  <a:pt x="5004744" y="1941574"/>
                  <a:pt x="4723705" y="2220146"/>
                  <a:pt x="4364853" y="2279078"/>
                </a:cubicBezTo>
                <a:lnTo>
                  <a:pt x="4364737" y="2280217"/>
                </a:lnTo>
                <a:cubicBezTo>
                  <a:pt x="4359427" y="2281220"/>
                  <a:pt x="4354098" y="2282161"/>
                  <a:pt x="4348521" y="2281745"/>
                </a:cubicBezTo>
                <a:cubicBezTo>
                  <a:pt x="4317350" y="2287255"/>
                  <a:pt x="4285468" y="2290213"/>
                  <a:pt x="4253094" y="2290736"/>
                </a:cubicBezTo>
                <a:lnTo>
                  <a:pt x="4235976" y="2292349"/>
                </a:lnTo>
                <a:lnTo>
                  <a:pt x="4235950" y="2291858"/>
                </a:lnTo>
                <a:lnTo>
                  <a:pt x="4235451" y="2291891"/>
                </a:lnTo>
                <a:cubicBezTo>
                  <a:pt x="4234885" y="2288119"/>
                  <a:pt x="4234858" y="2284333"/>
                  <a:pt x="4234858" y="2280541"/>
                </a:cubicBezTo>
                <a:cubicBezTo>
                  <a:pt x="4234858" y="2274903"/>
                  <a:pt x="4234916" y="2269279"/>
                  <a:pt x="4236228" y="2263693"/>
                </a:cubicBezTo>
                <a:cubicBezTo>
                  <a:pt x="4236186" y="2232611"/>
                  <a:pt x="4238636" y="2201969"/>
                  <a:pt x="4243692" y="2171962"/>
                </a:cubicBezTo>
                <a:lnTo>
                  <a:pt x="4244233" y="2165325"/>
                </a:lnTo>
                <a:cubicBezTo>
                  <a:pt x="4244401" y="2165320"/>
                  <a:pt x="4244571" y="2165315"/>
                  <a:pt x="4244738" y="2165262"/>
                </a:cubicBezTo>
                <a:cubicBezTo>
                  <a:pt x="4295015" y="1815167"/>
                  <a:pt x="4576054" y="1536596"/>
                  <a:pt x="4934904" y="1477664"/>
                </a:cubicBezTo>
                <a:lnTo>
                  <a:pt x="4935021" y="1476525"/>
                </a:lnTo>
                <a:cubicBezTo>
                  <a:pt x="4940330" y="1475523"/>
                  <a:pt x="4945658" y="1474582"/>
                  <a:pt x="4951234" y="1474998"/>
                </a:cubicBezTo>
                <a:cubicBezTo>
                  <a:pt x="4982417" y="1469485"/>
                  <a:pt x="5014310" y="1466527"/>
                  <a:pt x="5046695" y="1466004"/>
                </a:cubicBezTo>
                <a:close/>
                <a:moveTo>
                  <a:pt x="3385420" y="1464394"/>
                </a:moveTo>
                <a:lnTo>
                  <a:pt x="3402507" y="1466004"/>
                </a:lnTo>
                <a:cubicBezTo>
                  <a:pt x="3434893" y="1466527"/>
                  <a:pt x="3466785" y="1469485"/>
                  <a:pt x="3497969" y="1474998"/>
                </a:cubicBezTo>
                <a:cubicBezTo>
                  <a:pt x="3503545" y="1474582"/>
                  <a:pt x="3508873" y="1475523"/>
                  <a:pt x="3514181" y="1476525"/>
                </a:cubicBezTo>
                <a:lnTo>
                  <a:pt x="3514298" y="1477664"/>
                </a:lnTo>
                <a:cubicBezTo>
                  <a:pt x="3873149" y="1536596"/>
                  <a:pt x="4154188" y="1815167"/>
                  <a:pt x="4204464" y="2165262"/>
                </a:cubicBezTo>
                <a:cubicBezTo>
                  <a:pt x="4204632" y="2165315"/>
                  <a:pt x="4204801" y="2165320"/>
                  <a:pt x="4204970" y="2165325"/>
                </a:cubicBezTo>
                <a:lnTo>
                  <a:pt x="4205510" y="2171962"/>
                </a:lnTo>
                <a:cubicBezTo>
                  <a:pt x="4210567" y="2201969"/>
                  <a:pt x="4213016" y="2232611"/>
                  <a:pt x="4212974" y="2263693"/>
                </a:cubicBezTo>
                <a:cubicBezTo>
                  <a:pt x="4214286" y="2269279"/>
                  <a:pt x="4214345" y="2274903"/>
                  <a:pt x="4214345" y="2280541"/>
                </a:cubicBezTo>
                <a:cubicBezTo>
                  <a:pt x="4214345" y="2284333"/>
                  <a:pt x="4214318" y="2288119"/>
                  <a:pt x="4213752" y="2291891"/>
                </a:cubicBezTo>
                <a:lnTo>
                  <a:pt x="4213253" y="2291858"/>
                </a:lnTo>
                <a:lnTo>
                  <a:pt x="4213227" y="2292349"/>
                </a:lnTo>
                <a:lnTo>
                  <a:pt x="4196108" y="2290736"/>
                </a:lnTo>
                <a:cubicBezTo>
                  <a:pt x="4163734" y="2290213"/>
                  <a:pt x="4131854" y="2287255"/>
                  <a:pt x="4100682" y="2281745"/>
                </a:cubicBezTo>
                <a:cubicBezTo>
                  <a:pt x="4095105" y="2282161"/>
                  <a:pt x="4089776" y="2281220"/>
                  <a:pt x="4084465" y="2280217"/>
                </a:cubicBezTo>
                <a:lnTo>
                  <a:pt x="4084349" y="2279078"/>
                </a:lnTo>
                <a:cubicBezTo>
                  <a:pt x="3725498" y="2220146"/>
                  <a:pt x="3444459" y="1941574"/>
                  <a:pt x="3394183" y="1591480"/>
                </a:cubicBezTo>
                <a:cubicBezTo>
                  <a:pt x="3394016" y="1591427"/>
                  <a:pt x="3393847" y="1591423"/>
                  <a:pt x="3393678" y="1591418"/>
                </a:cubicBezTo>
                <a:lnTo>
                  <a:pt x="3393139" y="1584794"/>
                </a:lnTo>
                <a:cubicBezTo>
                  <a:pt x="3388081" y="1554782"/>
                  <a:pt x="3385630" y="1524133"/>
                  <a:pt x="3385672" y="1493044"/>
                </a:cubicBezTo>
                <a:cubicBezTo>
                  <a:pt x="3384360" y="1487460"/>
                  <a:pt x="3384302" y="1481838"/>
                  <a:pt x="3384302" y="1476202"/>
                </a:cubicBezTo>
                <a:lnTo>
                  <a:pt x="3384896" y="1464852"/>
                </a:lnTo>
                <a:lnTo>
                  <a:pt x="3385394" y="1464884"/>
                </a:lnTo>
                <a:close/>
                <a:moveTo>
                  <a:pt x="3371632" y="1464394"/>
                </a:moveTo>
                <a:lnTo>
                  <a:pt x="3371658" y="1464884"/>
                </a:lnTo>
                <a:lnTo>
                  <a:pt x="3372156" y="1464852"/>
                </a:lnTo>
                <a:lnTo>
                  <a:pt x="3372750" y="1476202"/>
                </a:lnTo>
                <a:cubicBezTo>
                  <a:pt x="3372750" y="1481838"/>
                  <a:pt x="3372691" y="1487460"/>
                  <a:pt x="3371379" y="1493044"/>
                </a:cubicBezTo>
                <a:cubicBezTo>
                  <a:pt x="3371421" y="1524133"/>
                  <a:pt x="3368971" y="1554782"/>
                  <a:pt x="3363912" y="1584794"/>
                </a:cubicBezTo>
                <a:lnTo>
                  <a:pt x="3363374" y="1591418"/>
                </a:lnTo>
                <a:cubicBezTo>
                  <a:pt x="3363204" y="1591423"/>
                  <a:pt x="3363036" y="1591427"/>
                  <a:pt x="3362868" y="1591480"/>
                </a:cubicBezTo>
                <a:cubicBezTo>
                  <a:pt x="3312593" y="1941574"/>
                  <a:pt x="3031554" y="2220146"/>
                  <a:pt x="2672703" y="2279078"/>
                </a:cubicBezTo>
                <a:lnTo>
                  <a:pt x="2672586" y="2280217"/>
                </a:lnTo>
                <a:cubicBezTo>
                  <a:pt x="2667276" y="2281220"/>
                  <a:pt x="2661947" y="2282161"/>
                  <a:pt x="2656370" y="2281745"/>
                </a:cubicBezTo>
                <a:cubicBezTo>
                  <a:pt x="2625198" y="2287255"/>
                  <a:pt x="2593318" y="2290213"/>
                  <a:pt x="2560943" y="2290736"/>
                </a:cubicBezTo>
                <a:lnTo>
                  <a:pt x="2543825" y="2292349"/>
                </a:lnTo>
                <a:lnTo>
                  <a:pt x="2543799" y="2291858"/>
                </a:lnTo>
                <a:lnTo>
                  <a:pt x="2543300" y="2291891"/>
                </a:lnTo>
                <a:cubicBezTo>
                  <a:pt x="2542734" y="2288119"/>
                  <a:pt x="2542707" y="2284333"/>
                  <a:pt x="2542707" y="2280541"/>
                </a:cubicBezTo>
                <a:cubicBezTo>
                  <a:pt x="2542707" y="2274903"/>
                  <a:pt x="2542765" y="2269279"/>
                  <a:pt x="2544077" y="2263693"/>
                </a:cubicBezTo>
                <a:cubicBezTo>
                  <a:pt x="2544035" y="2232611"/>
                  <a:pt x="2546485" y="2201969"/>
                  <a:pt x="2551541" y="2171962"/>
                </a:cubicBezTo>
                <a:lnTo>
                  <a:pt x="2552082" y="2165325"/>
                </a:lnTo>
                <a:cubicBezTo>
                  <a:pt x="2552250" y="2165320"/>
                  <a:pt x="2552420" y="2165315"/>
                  <a:pt x="2552587" y="2165262"/>
                </a:cubicBezTo>
                <a:cubicBezTo>
                  <a:pt x="2602864" y="1815167"/>
                  <a:pt x="2883903" y="1536596"/>
                  <a:pt x="3242753" y="1477664"/>
                </a:cubicBezTo>
                <a:lnTo>
                  <a:pt x="3242870" y="1476525"/>
                </a:lnTo>
                <a:cubicBezTo>
                  <a:pt x="3248179" y="1475523"/>
                  <a:pt x="3253507" y="1474582"/>
                  <a:pt x="3259083" y="1474998"/>
                </a:cubicBezTo>
                <a:cubicBezTo>
                  <a:pt x="3290266" y="1469485"/>
                  <a:pt x="3322159" y="1466527"/>
                  <a:pt x="3354544" y="1466004"/>
                </a:cubicBezTo>
                <a:close/>
                <a:moveTo>
                  <a:pt x="1693269" y="1464394"/>
                </a:moveTo>
                <a:lnTo>
                  <a:pt x="1710356" y="1466004"/>
                </a:lnTo>
                <a:cubicBezTo>
                  <a:pt x="1742742" y="1466527"/>
                  <a:pt x="1774634" y="1469485"/>
                  <a:pt x="1805818" y="1474998"/>
                </a:cubicBezTo>
                <a:cubicBezTo>
                  <a:pt x="1811394" y="1474582"/>
                  <a:pt x="1816722" y="1475523"/>
                  <a:pt x="1822030" y="1476525"/>
                </a:cubicBezTo>
                <a:lnTo>
                  <a:pt x="1822148" y="1477664"/>
                </a:lnTo>
                <a:cubicBezTo>
                  <a:pt x="2180998" y="1536596"/>
                  <a:pt x="2462037" y="1815167"/>
                  <a:pt x="2512313" y="2165262"/>
                </a:cubicBezTo>
                <a:cubicBezTo>
                  <a:pt x="2512481" y="2165315"/>
                  <a:pt x="2512650" y="2165320"/>
                  <a:pt x="2512819" y="2165325"/>
                </a:cubicBezTo>
                <a:lnTo>
                  <a:pt x="2513359" y="2171962"/>
                </a:lnTo>
                <a:cubicBezTo>
                  <a:pt x="2518416" y="2201969"/>
                  <a:pt x="2520865" y="2232611"/>
                  <a:pt x="2520823" y="2263693"/>
                </a:cubicBezTo>
                <a:cubicBezTo>
                  <a:pt x="2522135" y="2269279"/>
                  <a:pt x="2522194" y="2274903"/>
                  <a:pt x="2522194" y="2280541"/>
                </a:cubicBezTo>
                <a:cubicBezTo>
                  <a:pt x="2522194" y="2284333"/>
                  <a:pt x="2522167" y="2288119"/>
                  <a:pt x="2521601" y="2291891"/>
                </a:cubicBezTo>
                <a:lnTo>
                  <a:pt x="2521102" y="2291858"/>
                </a:lnTo>
                <a:lnTo>
                  <a:pt x="2521076" y="2292349"/>
                </a:lnTo>
                <a:lnTo>
                  <a:pt x="2503957" y="2290736"/>
                </a:lnTo>
                <a:cubicBezTo>
                  <a:pt x="2471583" y="2290213"/>
                  <a:pt x="2439703" y="2287255"/>
                  <a:pt x="2408531" y="2281745"/>
                </a:cubicBezTo>
                <a:cubicBezTo>
                  <a:pt x="2402954" y="2282161"/>
                  <a:pt x="2397625" y="2281220"/>
                  <a:pt x="2392314" y="2280217"/>
                </a:cubicBezTo>
                <a:lnTo>
                  <a:pt x="2392198" y="2279078"/>
                </a:lnTo>
                <a:cubicBezTo>
                  <a:pt x="2033347" y="2220146"/>
                  <a:pt x="1752308" y="1941574"/>
                  <a:pt x="1702032" y="1591480"/>
                </a:cubicBezTo>
                <a:cubicBezTo>
                  <a:pt x="1701865" y="1591427"/>
                  <a:pt x="1701696" y="1591423"/>
                  <a:pt x="1701527" y="1591418"/>
                </a:cubicBezTo>
                <a:lnTo>
                  <a:pt x="1700989" y="1584794"/>
                </a:lnTo>
                <a:cubicBezTo>
                  <a:pt x="1695930" y="1554782"/>
                  <a:pt x="1693479" y="1524133"/>
                  <a:pt x="1693521" y="1493044"/>
                </a:cubicBezTo>
                <a:cubicBezTo>
                  <a:pt x="1692209" y="1487460"/>
                  <a:pt x="1692151" y="1481838"/>
                  <a:pt x="1692151" y="1476202"/>
                </a:cubicBezTo>
                <a:lnTo>
                  <a:pt x="1692745" y="1464852"/>
                </a:lnTo>
                <a:lnTo>
                  <a:pt x="1693243" y="1464884"/>
                </a:lnTo>
                <a:close/>
                <a:moveTo>
                  <a:pt x="1679481" y="1464394"/>
                </a:moveTo>
                <a:lnTo>
                  <a:pt x="1679507" y="1464884"/>
                </a:lnTo>
                <a:lnTo>
                  <a:pt x="1680005" y="1464852"/>
                </a:lnTo>
                <a:lnTo>
                  <a:pt x="1680599" y="1476202"/>
                </a:lnTo>
                <a:cubicBezTo>
                  <a:pt x="1680599" y="1481838"/>
                  <a:pt x="1680540" y="1487460"/>
                  <a:pt x="1679228" y="1493044"/>
                </a:cubicBezTo>
                <a:cubicBezTo>
                  <a:pt x="1679270" y="1524133"/>
                  <a:pt x="1676820" y="1554782"/>
                  <a:pt x="1671761" y="1584794"/>
                </a:cubicBezTo>
                <a:lnTo>
                  <a:pt x="1671223" y="1591418"/>
                </a:lnTo>
                <a:cubicBezTo>
                  <a:pt x="1671053" y="1591423"/>
                  <a:pt x="1670885" y="1591427"/>
                  <a:pt x="1670717" y="1591480"/>
                </a:cubicBezTo>
                <a:cubicBezTo>
                  <a:pt x="1620442" y="1941574"/>
                  <a:pt x="1339403" y="2220146"/>
                  <a:pt x="980552" y="2279078"/>
                </a:cubicBezTo>
                <a:lnTo>
                  <a:pt x="980435" y="2280217"/>
                </a:lnTo>
                <a:cubicBezTo>
                  <a:pt x="975125" y="2281220"/>
                  <a:pt x="969796" y="2282161"/>
                  <a:pt x="964219" y="2281745"/>
                </a:cubicBezTo>
                <a:cubicBezTo>
                  <a:pt x="933047" y="2287255"/>
                  <a:pt x="901167" y="2290213"/>
                  <a:pt x="868792" y="2290736"/>
                </a:cubicBezTo>
                <a:lnTo>
                  <a:pt x="851674" y="2292349"/>
                </a:lnTo>
                <a:lnTo>
                  <a:pt x="851648" y="2291858"/>
                </a:lnTo>
                <a:lnTo>
                  <a:pt x="851149" y="2291891"/>
                </a:lnTo>
                <a:cubicBezTo>
                  <a:pt x="850583" y="2288119"/>
                  <a:pt x="850556" y="2284333"/>
                  <a:pt x="850556" y="2280541"/>
                </a:cubicBezTo>
                <a:cubicBezTo>
                  <a:pt x="850556" y="2274903"/>
                  <a:pt x="850614" y="2269279"/>
                  <a:pt x="851926" y="2263693"/>
                </a:cubicBezTo>
                <a:cubicBezTo>
                  <a:pt x="851884" y="2232611"/>
                  <a:pt x="854334" y="2201969"/>
                  <a:pt x="859390" y="2171962"/>
                </a:cubicBezTo>
                <a:lnTo>
                  <a:pt x="859931" y="2165325"/>
                </a:lnTo>
                <a:cubicBezTo>
                  <a:pt x="860099" y="2165320"/>
                  <a:pt x="860269" y="2165315"/>
                  <a:pt x="860436" y="2165262"/>
                </a:cubicBezTo>
                <a:cubicBezTo>
                  <a:pt x="910713" y="1815167"/>
                  <a:pt x="1191752" y="1536596"/>
                  <a:pt x="1550602" y="1477664"/>
                </a:cubicBezTo>
                <a:lnTo>
                  <a:pt x="1550719" y="1476525"/>
                </a:lnTo>
                <a:cubicBezTo>
                  <a:pt x="1556028" y="1475523"/>
                  <a:pt x="1561356" y="1474582"/>
                  <a:pt x="1566932" y="1474998"/>
                </a:cubicBezTo>
                <a:cubicBezTo>
                  <a:pt x="1598115" y="1469485"/>
                  <a:pt x="1630008" y="1466527"/>
                  <a:pt x="1662393" y="1466004"/>
                </a:cubicBezTo>
                <a:close/>
                <a:moveTo>
                  <a:pt x="1118" y="1464394"/>
                </a:moveTo>
                <a:lnTo>
                  <a:pt x="18205" y="1466004"/>
                </a:lnTo>
                <a:cubicBezTo>
                  <a:pt x="50591" y="1466527"/>
                  <a:pt x="82483" y="1469485"/>
                  <a:pt x="113667" y="1474998"/>
                </a:cubicBezTo>
                <a:cubicBezTo>
                  <a:pt x="119243" y="1474582"/>
                  <a:pt x="124571" y="1475523"/>
                  <a:pt x="129879" y="1476525"/>
                </a:cubicBezTo>
                <a:lnTo>
                  <a:pt x="129997" y="1477664"/>
                </a:lnTo>
                <a:cubicBezTo>
                  <a:pt x="488847" y="1536596"/>
                  <a:pt x="769886" y="1815167"/>
                  <a:pt x="820162" y="2165262"/>
                </a:cubicBezTo>
                <a:cubicBezTo>
                  <a:pt x="820330" y="2165315"/>
                  <a:pt x="820499" y="2165320"/>
                  <a:pt x="820668" y="2165325"/>
                </a:cubicBezTo>
                <a:lnTo>
                  <a:pt x="821208" y="2171962"/>
                </a:lnTo>
                <a:cubicBezTo>
                  <a:pt x="826265" y="2201969"/>
                  <a:pt x="828714" y="2232611"/>
                  <a:pt x="828672" y="2263693"/>
                </a:cubicBezTo>
                <a:cubicBezTo>
                  <a:pt x="829984" y="2269279"/>
                  <a:pt x="830043" y="2274903"/>
                  <a:pt x="830043" y="2280541"/>
                </a:cubicBezTo>
                <a:cubicBezTo>
                  <a:pt x="830043" y="2284333"/>
                  <a:pt x="830016" y="2288119"/>
                  <a:pt x="829450" y="2291891"/>
                </a:cubicBezTo>
                <a:lnTo>
                  <a:pt x="828951" y="2291858"/>
                </a:lnTo>
                <a:lnTo>
                  <a:pt x="828925" y="2292349"/>
                </a:lnTo>
                <a:lnTo>
                  <a:pt x="811806" y="2290736"/>
                </a:lnTo>
                <a:cubicBezTo>
                  <a:pt x="779432" y="2290213"/>
                  <a:pt x="747552" y="2287255"/>
                  <a:pt x="716380" y="2281745"/>
                </a:cubicBezTo>
                <a:cubicBezTo>
                  <a:pt x="710803" y="2282161"/>
                  <a:pt x="705474" y="2281220"/>
                  <a:pt x="700163" y="2280217"/>
                </a:cubicBezTo>
                <a:lnTo>
                  <a:pt x="700047" y="2279078"/>
                </a:lnTo>
                <a:cubicBezTo>
                  <a:pt x="341196" y="2220146"/>
                  <a:pt x="60157" y="1941574"/>
                  <a:pt x="9881" y="1591480"/>
                </a:cubicBezTo>
                <a:cubicBezTo>
                  <a:pt x="9714" y="1591427"/>
                  <a:pt x="9545" y="1591423"/>
                  <a:pt x="9376" y="1591418"/>
                </a:cubicBezTo>
                <a:lnTo>
                  <a:pt x="8837" y="1584794"/>
                </a:lnTo>
                <a:cubicBezTo>
                  <a:pt x="3779" y="1554782"/>
                  <a:pt x="1328" y="1524133"/>
                  <a:pt x="1370" y="1493044"/>
                </a:cubicBezTo>
                <a:cubicBezTo>
                  <a:pt x="58" y="1487460"/>
                  <a:pt x="0" y="1481838"/>
                  <a:pt x="0" y="1476202"/>
                </a:cubicBezTo>
                <a:lnTo>
                  <a:pt x="594" y="1464852"/>
                </a:lnTo>
                <a:lnTo>
                  <a:pt x="1092" y="1464884"/>
                </a:lnTo>
                <a:close/>
                <a:moveTo>
                  <a:pt x="7762529" y="750600"/>
                </a:moveTo>
                <a:cubicBezTo>
                  <a:pt x="7815805" y="1021506"/>
                  <a:pt x="8030648" y="1236303"/>
                  <a:pt x="8305838" y="1295446"/>
                </a:cubicBezTo>
                <a:cubicBezTo>
                  <a:pt x="8252563" y="1024540"/>
                  <a:pt x="8037719" y="809743"/>
                  <a:pt x="7762529" y="750600"/>
                </a:cubicBezTo>
                <a:close/>
                <a:moveTo>
                  <a:pt x="7455280" y="750600"/>
                </a:moveTo>
                <a:cubicBezTo>
                  <a:pt x="7180090" y="809743"/>
                  <a:pt x="6965246" y="1024540"/>
                  <a:pt x="6911971" y="1295446"/>
                </a:cubicBezTo>
                <a:cubicBezTo>
                  <a:pt x="7187161" y="1236303"/>
                  <a:pt x="7402004" y="1021506"/>
                  <a:pt x="7455280" y="750600"/>
                </a:cubicBezTo>
                <a:close/>
                <a:moveTo>
                  <a:pt x="6070378" y="750600"/>
                </a:moveTo>
                <a:cubicBezTo>
                  <a:pt x="6123654" y="1021506"/>
                  <a:pt x="6338497" y="1236303"/>
                  <a:pt x="6613687" y="1295446"/>
                </a:cubicBezTo>
                <a:cubicBezTo>
                  <a:pt x="6560412" y="1024540"/>
                  <a:pt x="6345568" y="809743"/>
                  <a:pt x="6070378" y="750600"/>
                </a:cubicBezTo>
                <a:close/>
                <a:moveTo>
                  <a:pt x="5763129" y="750600"/>
                </a:moveTo>
                <a:cubicBezTo>
                  <a:pt x="5487939" y="809743"/>
                  <a:pt x="5273095" y="1024540"/>
                  <a:pt x="5219820" y="1295446"/>
                </a:cubicBezTo>
                <a:cubicBezTo>
                  <a:pt x="5495010" y="1236303"/>
                  <a:pt x="5709853" y="1021506"/>
                  <a:pt x="5763129" y="750600"/>
                </a:cubicBezTo>
                <a:close/>
                <a:moveTo>
                  <a:pt x="4378227" y="750600"/>
                </a:moveTo>
                <a:cubicBezTo>
                  <a:pt x="4431503" y="1021506"/>
                  <a:pt x="4646346" y="1236303"/>
                  <a:pt x="4921536" y="1295446"/>
                </a:cubicBezTo>
                <a:cubicBezTo>
                  <a:pt x="4868261" y="1024540"/>
                  <a:pt x="4653417" y="809743"/>
                  <a:pt x="4378227" y="750600"/>
                </a:cubicBezTo>
                <a:close/>
                <a:moveTo>
                  <a:pt x="4070978" y="750600"/>
                </a:moveTo>
                <a:cubicBezTo>
                  <a:pt x="3795788" y="809743"/>
                  <a:pt x="3580944" y="1024540"/>
                  <a:pt x="3527669" y="1295446"/>
                </a:cubicBezTo>
                <a:cubicBezTo>
                  <a:pt x="3802859" y="1236303"/>
                  <a:pt x="4017702" y="1021506"/>
                  <a:pt x="4070978" y="750600"/>
                </a:cubicBezTo>
                <a:close/>
                <a:moveTo>
                  <a:pt x="2686076" y="750600"/>
                </a:moveTo>
                <a:cubicBezTo>
                  <a:pt x="2739352" y="1021506"/>
                  <a:pt x="2954195" y="1236303"/>
                  <a:pt x="3229385" y="1295446"/>
                </a:cubicBezTo>
                <a:cubicBezTo>
                  <a:pt x="3176110" y="1024540"/>
                  <a:pt x="2961266" y="809743"/>
                  <a:pt x="2686076" y="750600"/>
                </a:cubicBezTo>
                <a:close/>
                <a:moveTo>
                  <a:pt x="2378827" y="750600"/>
                </a:moveTo>
                <a:cubicBezTo>
                  <a:pt x="2103637" y="809743"/>
                  <a:pt x="1888793" y="1024540"/>
                  <a:pt x="1835518" y="1295446"/>
                </a:cubicBezTo>
                <a:cubicBezTo>
                  <a:pt x="2110708" y="1236303"/>
                  <a:pt x="2325551" y="1021506"/>
                  <a:pt x="2378827" y="750600"/>
                </a:cubicBezTo>
                <a:close/>
                <a:moveTo>
                  <a:pt x="993925" y="750600"/>
                </a:moveTo>
                <a:cubicBezTo>
                  <a:pt x="1047201" y="1021506"/>
                  <a:pt x="1262044" y="1236303"/>
                  <a:pt x="1537234" y="1295446"/>
                </a:cubicBezTo>
                <a:cubicBezTo>
                  <a:pt x="1483959" y="1024540"/>
                  <a:pt x="1269115" y="809743"/>
                  <a:pt x="993925" y="750600"/>
                </a:cubicBezTo>
                <a:close/>
                <a:moveTo>
                  <a:pt x="686676" y="750600"/>
                </a:moveTo>
                <a:cubicBezTo>
                  <a:pt x="411486" y="809743"/>
                  <a:pt x="196642" y="1024540"/>
                  <a:pt x="143367" y="1295446"/>
                </a:cubicBezTo>
                <a:cubicBezTo>
                  <a:pt x="418557" y="1236303"/>
                  <a:pt x="633400" y="1021506"/>
                  <a:pt x="686676" y="750600"/>
                </a:cubicBezTo>
                <a:close/>
                <a:moveTo>
                  <a:pt x="9139239" y="624486"/>
                </a:moveTo>
                <a:lnTo>
                  <a:pt x="9139239" y="752995"/>
                </a:lnTo>
                <a:lnTo>
                  <a:pt x="9047261" y="779881"/>
                </a:lnTo>
                <a:cubicBezTo>
                  <a:pt x="8821055" y="864319"/>
                  <a:pt x="8650738" y="1058403"/>
                  <a:pt x="8604122" y="1295446"/>
                </a:cubicBezTo>
                <a:cubicBezTo>
                  <a:pt x="8844913" y="1243696"/>
                  <a:pt x="9039501" y="1072773"/>
                  <a:pt x="9120077" y="849365"/>
                </a:cubicBezTo>
                <a:lnTo>
                  <a:pt x="9139239" y="780178"/>
                </a:lnTo>
                <a:lnTo>
                  <a:pt x="9139239" y="1085737"/>
                </a:lnTo>
                <a:lnTo>
                  <a:pt x="9135069" y="1092549"/>
                </a:lnTo>
                <a:cubicBezTo>
                  <a:pt x="9008919" y="1266178"/>
                  <a:pt x="8815033" y="1389778"/>
                  <a:pt x="8590751" y="1426902"/>
                </a:cubicBezTo>
                <a:lnTo>
                  <a:pt x="8590635" y="1428050"/>
                </a:lnTo>
                <a:cubicBezTo>
                  <a:pt x="8585324" y="1429061"/>
                  <a:pt x="8579995" y="1430009"/>
                  <a:pt x="8574418" y="1429590"/>
                </a:cubicBezTo>
                <a:cubicBezTo>
                  <a:pt x="8543246" y="1435144"/>
                  <a:pt x="8511366" y="1438125"/>
                  <a:pt x="8478991" y="1438652"/>
                </a:cubicBezTo>
                <a:lnTo>
                  <a:pt x="8461873" y="1440278"/>
                </a:lnTo>
                <a:lnTo>
                  <a:pt x="8461847" y="1439783"/>
                </a:lnTo>
                <a:lnTo>
                  <a:pt x="8461348" y="1439816"/>
                </a:lnTo>
                <a:cubicBezTo>
                  <a:pt x="8460782" y="1436014"/>
                  <a:pt x="8460755" y="1432198"/>
                  <a:pt x="8460755" y="1428376"/>
                </a:cubicBezTo>
                <a:cubicBezTo>
                  <a:pt x="8460755" y="1422694"/>
                  <a:pt x="8460814" y="1417025"/>
                  <a:pt x="8462126" y="1411395"/>
                </a:cubicBezTo>
                <a:cubicBezTo>
                  <a:pt x="8462083" y="1380067"/>
                  <a:pt x="8464533" y="1349182"/>
                  <a:pt x="8469590" y="1318938"/>
                </a:cubicBezTo>
                <a:lnTo>
                  <a:pt x="8470130" y="1312248"/>
                </a:lnTo>
                <a:cubicBezTo>
                  <a:pt x="8470299" y="1312243"/>
                  <a:pt x="8470468" y="1312238"/>
                  <a:pt x="8470636" y="1312185"/>
                </a:cubicBezTo>
                <a:cubicBezTo>
                  <a:pt x="8514628" y="1003427"/>
                  <a:pt x="8735297" y="749863"/>
                  <a:pt x="9030178" y="651504"/>
                </a:cubicBezTo>
                <a:close/>
                <a:moveTo>
                  <a:pt x="7620280" y="605769"/>
                </a:moveTo>
                <a:lnTo>
                  <a:pt x="7637367" y="607392"/>
                </a:lnTo>
                <a:cubicBezTo>
                  <a:pt x="7669753" y="607919"/>
                  <a:pt x="7701646" y="610900"/>
                  <a:pt x="7732829" y="616457"/>
                </a:cubicBezTo>
                <a:cubicBezTo>
                  <a:pt x="7738405" y="616038"/>
                  <a:pt x="7743733" y="616986"/>
                  <a:pt x="7749042" y="617996"/>
                </a:cubicBezTo>
                <a:lnTo>
                  <a:pt x="7749159" y="619144"/>
                </a:lnTo>
                <a:cubicBezTo>
                  <a:pt x="8108009" y="678542"/>
                  <a:pt x="8389048" y="959319"/>
                  <a:pt x="8439324" y="1312185"/>
                </a:cubicBezTo>
                <a:cubicBezTo>
                  <a:pt x="8439492" y="1312238"/>
                  <a:pt x="8439661" y="1312243"/>
                  <a:pt x="8439830" y="1312248"/>
                </a:cubicBezTo>
                <a:lnTo>
                  <a:pt x="8440370" y="1318938"/>
                </a:lnTo>
                <a:cubicBezTo>
                  <a:pt x="8445427" y="1349182"/>
                  <a:pt x="8447877" y="1380067"/>
                  <a:pt x="8447834" y="1411395"/>
                </a:cubicBezTo>
                <a:cubicBezTo>
                  <a:pt x="8449146" y="1417025"/>
                  <a:pt x="8449205" y="1422694"/>
                  <a:pt x="8449205" y="1428376"/>
                </a:cubicBezTo>
                <a:cubicBezTo>
                  <a:pt x="8449205" y="1432198"/>
                  <a:pt x="8449178" y="1436014"/>
                  <a:pt x="8448612" y="1439816"/>
                </a:cubicBezTo>
                <a:lnTo>
                  <a:pt x="8448113" y="1439783"/>
                </a:lnTo>
                <a:lnTo>
                  <a:pt x="8448087" y="1440278"/>
                </a:lnTo>
                <a:lnTo>
                  <a:pt x="8430969" y="1438652"/>
                </a:lnTo>
                <a:cubicBezTo>
                  <a:pt x="8398594" y="1438125"/>
                  <a:pt x="8366714" y="1435144"/>
                  <a:pt x="8335542" y="1429590"/>
                </a:cubicBezTo>
                <a:cubicBezTo>
                  <a:pt x="8329965" y="1430009"/>
                  <a:pt x="8324636" y="1429061"/>
                  <a:pt x="8319325" y="1428050"/>
                </a:cubicBezTo>
                <a:lnTo>
                  <a:pt x="8319209" y="1426902"/>
                </a:lnTo>
                <a:cubicBezTo>
                  <a:pt x="7960358" y="1367503"/>
                  <a:pt x="7679319" y="1086726"/>
                  <a:pt x="7629044" y="733861"/>
                </a:cubicBezTo>
                <a:cubicBezTo>
                  <a:pt x="7628876" y="733808"/>
                  <a:pt x="7628708" y="733803"/>
                  <a:pt x="7628538" y="733798"/>
                </a:cubicBezTo>
                <a:lnTo>
                  <a:pt x="7628000" y="727122"/>
                </a:lnTo>
                <a:cubicBezTo>
                  <a:pt x="7622941" y="696872"/>
                  <a:pt x="7620490" y="665981"/>
                  <a:pt x="7620533" y="634646"/>
                </a:cubicBezTo>
                <a:cubicBezTo>
                  <a:pt x="7619221" y="629018"/>
                  <a:pt x="7619162" y="623351"/>
                  <a:pt x="7619162" y="617670"/>
                </a:cubicBezTo>
                <a:lnTo>
                  <a:pt x="7619756" y="606230"/>
                </a:lnTo>
                <a:lnTo>
                  <a:pt x="7620254" y="606263"/>
                </a:lnTo>
                <a:close/>
                <a:moveTo>
                  <a:pt x="7597529" y="605769"/>
                </a:moveTo>
                <a:lnTo>
                  <a:pt x="7597555" y="606263"/>
                </a:lnTo>
                <a:lnTo>
                  <a:pt x="7598053" y="606230"/>
                </a:lnTo>
                <a:lnTo>
                  <a:pt x="7598647" y="617670"/>
                </a:lnTo>
                <a:cubicBezTo>
                  <a:pt x="7598647" y="623351"/>
                  <a:pt x="7598588" y="629018"/>
                  <a:pt x="7597276" y="634646"/>
                </a:cubicBezTo>
                <a:cubicBezTo>
                  <a:pt x="7597319" y="665981"/>
                  <a:pt x="7594868" y="696872"/>
                  <a:pt x="7589809" y="727122"/>
                </a:cubicBezTo>
                <a:lnTo>
                  <a:pt x="7589271" y="733798"/>
                </a:lnTo>
                <a:cubicBezTo>
                  <a:pt x="7589101" y="733803"/>
                  <a:pt x="7588933" y="733808"/>
                  <a:pt x="7588765" y="733861"/>
                </a:cubicBezTo>
                <a:cubicBezTo>
                  <a:pt x="7538490" y="1086726"/>
                  <a:pt x="7257451" y="1367503"/>
                  <a:pt x="6898600" y="1426902"/>
                </a:cubicBezTo>
                <a:lnTo>
                  <a:pt x="6898484" y="1428050"/>
                </a:lnTo>
                <a:cubicBezTo>
                  <a:pt x="6893173" y="1429061"/>
                  <a:pt x="6887844" y="1430009"/>
                  <a:pt x="6882267" y="1429590"/>
                </a:cubicBezTo>
                <a:cubicBezTo>
                  <a:pt x="6851095" y="1435144"/>
                  <a:pt x="6819215" y="1438125"/>
                  <a:pt x="6786841" y="1438652"/>
                </a:cubicBezTo>
                <a:lnTo>
                  <a:pt x="6769722" y="1440278"/>
                </a:lnTo>
                <a:lnTo>
                  <a:pt x="6769696" y="1439783"/>
                </a:lnTo>
                <a:lnTo>
                  <a:pt x="6769197" y="1439816"/>
                </a:lnTo>
                <a:cubicBezTo>
                  <a:pt x="6768631" y="1436014"/>
                  <a:pt x="6768604" y="1432198"/>
                  <a:pt x="6768604" y="1428376"/>
                </a:cubicBezTo>
                <a:cubicBezTo>
                  <a:pt x="6768604" y="1422694"/>
                  <a:pt x="6768663" y="1417025"/>
                  <a:pt x="6769975" y="1411395"/>
                </a:cubicBezTo>
                <a:cubicBezTo>
                  <a:pt x="6769933" y="1380067"/>
                  <a:pt x="6772382" y="1349182"/>
                  <a:pt x="6777439" y="1318938"/>
                </a:cubicBezTo>
                <a:lnTo>
                  <a:pt x="6777979" y="1312248"/>
                </a:lnTo>
                <a:cubicBezTo>
                  <a:pt x="6778148" y="1312243"/>
                  <a:pt x="6778317" y="1312238"/>
                  <a:pt x="6778485" y="1312185"/>
                </a:cubicBezTo>
                <a:cubicBezTo>
                  <a:pt x="6828761" y="959319"/>
                  <a:pt x="7109800" y="678542"/>
                  <a:pt x="7468650" y="619144"/>
                </a:cubicBezTo>
                <a:lnTo>
                  <a:pt x="7468767" y="617996"/>
                </a:lnTo>
                <a:cubicBezTo>
                  <a:pt x="7474076" y="616986"/>
                  <a:pt x="7479404" y="616038"/>
                  <a:pt x="7484980" y="616457"/>
                </a:cubicBezTo>
                <a:cubicBezTo>
                  <a:pt x="7516163" y="610900"/>
                  <a:pt x="7548056" y="607919"/>
                  <a:pt x="7580442" y="607392"/>
                </a:cubicBezTo>
                <a:close/>
                <a:moveTo>
                  <a:pt x="5928129" y="605769"/>
                </a:moveTo>
                <a:lnTo>
                  <a:pt x="5945217" y="607392"/>
                </a:lnTo>
                <a:cubicBezTo>
                  <a:pt x="5977602" y="607919"/>
                  <a:pt x="6009495" y="610900"/>
                  <a:pt x="6040678" y="616457"/>
                </a:cubicBezTo>
                <a:cubicBezTo>
                  <a:pt x="6046254" y="616038"/>
                  <a:pt x="6051582" y="616986"/>
                  <a:pt x="6056891" y="617996"/>
                </a:cubicBezTo>
                <a:lnTo>
                  <a:pt x="6057008" y="619144"/>
                </a:lnTo>
                <a:cubicBezTo>
                  <a:pt x="6415858" y="678542"/>
                  <a:pt x="6696897" y="959319"/>
                  <a:pt x="6747174" y="1312185"/>
                </a:cubicBezTo>
                <a:cubicBezTo>
                  <a:pt x="6747341" y="1312238"/>
                  <a:pt x="6747511" y="1312243"/>
                  <a:pt x="6747679" y="1312248"/>
                </a:cubicBezTo>
                <a:lnTo>
                  <a:pt x="6748220" y="1318938"/>
                </a:lnTo>
                <a:cubicBezTo>
                  <a:pt x="6753276" y="1349182"/>
                  <a:pt x="6755726" y="1380067"/>
                  <a:pt x="6755684" y="1411395"/>
                </a:cubicBezTo>
                <a:cubicBezTo>
                  <a:pt x="6756996" y="1417025"/>
                  <a:pt x="6757054" y="1422694"/>
                  <a:pt x="6757054" y="1428376"/>
                </a:cubicBezTo>
                <a:cubicBezTo>
                  <a:pt x="6757054" y="1432198"/>
                  <a:pt x="6757027" y="1436014"/>
                  <a:pt x="6756461" y="1439816"/>
                </a:cubicBezTo>
                <a:lnTo>
                  <a:pt x="6755962" y="1439783"/>
                </a:lnTo>
                <a:lnTo>
                  <a:pt x="6755936" y="1440278"/>
                </a:lnTo>
                <a:lnTo>
                  <a:pt x="6738818" y="1438652"/>
                </a:lnTo>
                <a:cubicBezTo>
                  <a:pt x="6706444" y="1438125"/>
                  <a:pt x="6674563" y="1435144"/>
                  <a:pt x="6643391" y="1429590"/>
                </a:cubicBezTo>
                <a:cubicBezTo>
                  <a:pt x="6637814" y="1430009"/>
                  <a:pt x="6632485" y="1429061"/>
                  <a:pt x="6627175" y="1428050"/>
                </a:cubicBezTo>
                <a:lnTo>
                  <a:pt x="6627059" y="1426902"/>
                </a:lnTo>
                <a:cubicBezTo>
                  <a:pt x="6268207" y="1367503"/>
                  <a:pt x="5987168" y="1086726"/>
                  <a:pt x="5936893" y="733861"/>
                </a:cubicBezTo>
                <a:cubicBezTo>
                  <a:pt x="5936725" y="733808"/>
                  <a:pt x="5936557" y="733803"/>
                  <a:pt x="5936387" y="733798"/>
                </a:cubicBezTo>
                <a:lnTo>
                  <a:pt x="5935849" y="727122"/>
                </a:lnTo>
                <a:cubicBezTo>
                  <a:pt x="5930790" y="696872"/>
                  <a:pt x="5928340" y="665981"/>
                  <a:pt x="5928382" y="634646"/>
                </a:cubicBezTo>
                <a:cubicBezTo>
                  <a:pt x="5927070" y="629018"/>
                  <a:pt x="5927011" y="623351"/>
                  <a:pt x="5927011" y="617670"/>
                </a:cubicBezTo>
                <a:lnTo>
                  <a:pt x="5927605" y="606230"/>
                </a:lnTo>
                <a:lnTo>
                  <a:pt x="5928103" y="606263"/>
                </a:lnTo>
                <a:close/>
                <a:moveTo>
                  <a:pt x="5905378" y="605769"/>
                </a:moveTo>
                <a:lnTo>
                  <a:pt x="5905404" y="606263"/>
                </a:lnTo>
                <a:lnTo>
                  <a:pt x="5905902" y="606230"/>
                </a:lnTo>
                <a:lnTo>
                  <a:pt x="5906496" y="617670"/>
                </a:lnTo>
                <a:cubicBezTo>
                  <a:pt x="5906496" y="623351"/>
                  <a:pt x="5906438" y="629018"/>
                  <a:pt x="5905126" y="634646"/>
                </a:cubicBezTo>
                <a:cubicBezTo>
                  <a:pt x="5905168" y="665981"/>
                  <a:pt x="5902717" y="696872"/>
                  <a:pt x="5897659" y="727122"/>
                </a:cubicBezTo>
                <a:lnTo>
                  <a:pt x="5897120" y="733798"/>
                </a:lnTo>
                <a:cubicBezTo>
                  <a:pt x="5896951" y="733803"/>
                  <a:pt x="5896782" y="733808"/>
                  <a:pt x="5896615" y="733861"/>
                </a:cubicBezTo>
                <a:cubicBezTo>
                  <a:pt x="5846339" y="1086726"/>
                  <a:pt x="5565300" y="1367503"/>
                  <a:pt x="5206449" y="1426902"/>
                </a:cubicBezTo>
                <a:lnTo>
                  <a:pt x="5206334" y="1428050"/>
                </a:lnTo>
                <a:cubicBezTo>
                  <a:pt x="5201022" y="1429061"/>
                  <a:pt x="5195693" y="1430009"/>
                  <a:pt x="5190116" y="1429590"/>
                </a:cubicBezTo>
                <a:cubicBezTo>
                  <a:pt x="5158944" y="1435144"/>
                  <a:pt x="5127065" y="1438125"/>
                  <a:pt x="5094690" y="1438652"/>
                </a:cubicBezTo>
                <a:lnTo>
                  <a:pt x="5077571" y="1440278"/>
                </a:lnTo>
                <a:lnTo>
                  <a:pt x="5077545" y="1439783"/>
                </a:lnTo>
                <a:lnTo>
                  <a:pt x="5077046" y="1439816"/>
                </a:lnTo>
                <a:cubicBezTo>
                  <a:pt x="5076480" y="1436014"/>
                  <a:pt x="5076453" y="1432198"/>
                  <a:pt x="5076453" y="1428376"/>
                </a:cubicBezTo>
                <a:cubicBezTo>
                  <a:pt x="5076453" y="1422694"/>
                  <a:pt x="5076512" y="1417025"/>
                  <a:pt x="5077824" y="1411395"/>
                </a:cubicBezTo>
                <a:cubicBezTo>
                  <a:pt x="5077782" y="1380067"/>
                  <a:pt x="5080231" y="1349182"/>
                  <a:pt x="5085288" y="1318938"/>
                </a:cubicBezTo>
                <a:lnTo>
                  <a:pt x="5085828" y="1312248"/>
                </a:lnTo>
                <a:cubicBezTo>
                  <a:pt x="5085997" y="1312243"/>
                  <a:pt x="5086166" y="1312238"/>
                  <a:pt x="5086334" y="1312185"/>
                </a:cubicBezTo>
                <a:cubicBezTo>
                  <a:pt x="5136610" y="959319"/>
                  <a:pt x="5417649" y="678542"/>
                  <a:pt x="5776501" y="619144"/>
                </a:cubicBezTo>
                <a:lnTo>
                  <a:pt x="5776617" y="617996"/>
                </a:lnTo>
                <a:cubicBezTo>
                  <a:pt x="5781926" y="616986"/>
                  <a:pt x="5787253" y="616038"/>
                  <a:pt x="5792829" y="616457"/>
                </a:cubicBezTo>
                <a:cubicBezTo>
                  <a:pt x="5824013" y="610900"/>
                  <a:pt x="5855905" y="607919"/>
                  <a:pt x="5888291" y="607392"/>
                </a:cubicBezTo>
                <a:close/>
                <a:moveTo>
                  <a:pt x="4235979" y="605769"/>
                </a:moveTo>
                <a:lnTo>
                  <a:pt x="4253065" y="607392"/>
                </a:lnTo>
                <a:cubicBezTo>
                  <a:pt x="4285451" y="607919"/>
                  <a:pt x="4317343" y="610900"/>
                  <a:pt x="4348528" y="616457"/>
                </a:cubicBezTo>
                <a:cubicBezTo>
                  <a:pt x="4354104" y="616038"/>
                  <a:pt x="4359431" y="616986"/>
                  <a:pt x="4364739" y="617996"/>
                </a:cubicBezTo>
                <a:lnTo>
                  <a:pt x="4364856" y="619144"/>
                </a:lnTo>
                <a:cubicBezTo>
                  <a:pt x="4723707" y="678542"/>
                  <a:pt x="5004746" y="959319"/>
                  <a:pt x="5055022" y="1312185"/>
                </a:cubicBezTo>
                <a:cubicBezTo>
                  <a:pt x="5055190" y="1312238"/>
                  <a:pt x="5055359" y="1312243"/>
                  <a:pt x="5055528" y="1312248"/>
                </a:cubicBezTo>
                <a:lnTo>
                  <a:pt x="5056068" y="1318938"/>
                </a:lnTo>
                <a:cubicBezTo>
                  <a:pt x="5061125" y="1349182"/>
                  <a:pt x="5063574" y="1380067"/>
                  <a:pt x="5063532" y="1411395"/>
                </a:cubicBezTo>
                <a:cubicBezTo>
                  <a:pt x="5064844" y="1417025"/>
                  <a:pt x="5064903" y="1422694"/>
                  <a:pt x="5064903" y="1428376"/>
                </a:cubicBezTo>
                <a:cubicBezTo>
                  <a:pt x="5064903" y="1432198"/>
                  <a:pt x="5064876" y="1436014"/>
                  <a:pt x="5064310" y="1439816"/>
                </a:cubicBezTo>
                <a:lnTo>
                  <a:pt x="5063811" y="1439783"/>
                </a:lnTo>
                <a:lnTo>
                  <a:pt x="5063785" y="1440278"/>
                </a:lnTo>
                <a:lnTo>
                  <a:pt x="5046666" y="1438652"/>
                </a:lnTo>
                <a:cubicBezTo>
                  <a:pt x="5014292" y="1438125"/>
                  <a:pt x="4982412" y="1435144"/>
                  <a:pt x="4951241" y="1429590"/>
                </a:cubicBezTo>
                <a:cubicBezTo>
                  <a:pt x="4945663" y="1430009"/>
                  <a:pt x="4940334" y="1429061"/>
                  <a:pt x="4935023" y="1428050"/>
                </a:cubicBezTo>
                <a:lnTo>
                  <a:pt x="4934907" y="1426902"/>
                </a:lnTo>
                <a:cubicBezTo>
                  <a:pt x="4576056" y="1367503"/>
                  <a:pt x="4295017" y="1086726"/>
                  <a:pt x="4244741" y="733861"/>
                </a:cubicBezTo>
                <a:cubicBezTo>
                  <a:pt x="4244574" y="733808"/>
                  <a:pt x="4244405" y="733803"/>
                  <a:pt x="4244236" y="733798"/>
                </a:cubicBezTo>
                <a:lnTo>
                  <a:pt x="4243697" y="727122"/>
                </a:lnTo>
                <a:cubicBezTo>
                  <a:pt x="4238639" y="696872"/>
                  <a:pt x="4236188" y="665981"/>
                  <a:pt x="4236230" y="634646"/>
                </a:cubicBezTo>
                <a:cubicBezTo>
                  <a:pt x="4234918" y="629018"/>
                  <a:pt x="4234860" y="623351"/>
                  <a:pt x="4234860" y="617670"/>
                </a:cubicBezTo>
                <a:lnTo>
                  <a:pt x="4235454" y="606230"/>
                </a:lnTo>
                <a:lnTo>
                  <a:pt x="4235952" y="606263"/>
                </a:lnTo>
                <a:close/>
                <a:moveTo>
                  <a:pt x="4213227" y="605769"/>
                </a:moveTo>
                <a:lnTo>
                  <a:pt x="4213253" y="606263"/>
                </a:lnTo>
                <a:lnTo>
                  <a:pt x="4213751" y="606230"/>
                </a:lnTo>
                <a:lnTo>
                  <a:pt x="4214345" y="617670"/>
                </a:lnTo>
                <a:cubicBezTo>
                  <a:pt x="4214345" y="623351"/>
                  <a:pt x="4214286" y="629018"/>
                  <a:pt x="4212974" y="634646"/>
                </a:cubicBezTo>
                <a:cubicBezTo>
                  <a:pt x="4213016" y="665981"/>
                  <a:pt x="4210566" y="696872"/>
                  <a:pt x="4205507" y="727122"/>
                </a:cubicBezTo>
                <a:lnTo>
                  <a:pt x="4204969" y="733798"/>
                </a:lnTo>
                <a:cubicBezTo>
                  <a:pt x="4204799" y="733803"/>
                  <a:pt x="4204631" y="733808"/>
                  <a:pt x="4204463" y="733861"/>
                </a:cubicBezTo>
                <a:cubicBezTo>
                  <a:pt x="4154188" y="1086726"/>
                  <a:pt x="3873149" y="1367503"/>
                  <a:pt x="3514297" y="1426902"/>
                </a:cubicBezTo>
                <a:lnTo>
                  <a:pt x="3514181" y="1428050"/>
                </a:lnTo>
                <a:cubicBezTo>
                  <a:pt x="3508871" y="1429061"/>
                  <a:pt x="3503542" y="1430009"/>
                  <a:pt x="3497965" y="1429590"/>
                </a:cubicBezTo>
                <a:cubicBezTo>
                  <a:pt x="3466793" y="1435144"/>
                  <a:pt x="3434912" y="1438125"/>
                  <a:pt x="3402538" y="1438652"/>
                </a:cubicBezTo>
                <a:lnTo>
                  <a:pt x="3385420" y="1440278"/>
                </a:lnTo>
                <a:lnTo>
                  <a:pt x="3385394" y="1439783"/>
                </a:lnTo>
                <a:lnTo>
                  <a:pt x="3384895" y="1439816"/>
                </a:lnTo>
                <a:cubicBezTo>
                  <a:pt x="3384329" y="1436014"/>
                  <a:pt x="3384302" y="1432198"/>
                  <a:pt x="3384302" y="1428376"/>
                </a:cubicBezTo>
                <a:cubicBezTo>
                  <a:pt x="3384302" y="1422694"/>
                  <a:pt x="3384360" y="1417025"/>
                  <a:pt x="3385672" y="1411395"/>
                </a:cubicBezTo>
                <a:cubicBezTo>
                  <a:pt x="3385630" y="1380067"/>
                  <a:pt x="3388080" y="1349182"/>
                  <a:pt x="3393136" y="1318938"/>
                </a:cubicBezTo>
                <a:lnTo>
                  <a:pt x="3393677" y="1312248"/>
                </a:lnTo>
                <a:cubicBezTo>
                  <a:pt x="3393845" y="1312243"/>
                  <a:pt x="3394015" y="1312238"/>
                  <a:pt x="3394182" y="1312185"/>
                </a:cubicBezTo>
                <a:cubicBezTo>
                  <a:pt x="3444459" y="959319"/>
                  <a:pt x="3725498" y="678542"/>
                  <a:pt x="4084348" y="619144"/>
                </a:cubicBezTo>
                <a:lnTo>
                  <a:pt x="4084465" y="617996"/>
                </a:lnTo>
                <a:cubicBezTo>
                  <a:pt x="4089774" y="616986"/>
                  <a:pt x="4095102" y="616038"/>
                  <a:pt x="4100678" y="616457"/>
                </a:cubicBezTo>
                <a:cubicBezTo>
                  <a:pt x="4131861" y="610900"/>
                  <a:pt x="4163754" y="607919"/>
                  <a:pt x="4196139" y="607392"/>
                </a:cubicBezTo>
                <a:close/>
                <a:moveTo>
                  <a:pt x="2543827" y="605769"/>
                </a:moveTo>
                <a:lnTo>
                  <a:pt x="2560914" y="607392"/>
                </a:lnTo>
                <a:cubicBezTo>
                  <a:pt x="2593300" y="607919"/>
                  <a:pt x="2625192" y="610900"/>
                  <a:pt x="2656376" y="616457"/>
                </a:cubicBezTo>
                <a:cubicBezTo>
                  <a:pt x="2661952" y="616038"/>
                  <a:pt x="2667280" y="616986"/>
                  <a:pt x="2672588" y="617996"/>
                </a:cubicBezTo>
                <a:lnTo>
                  <a:pt x="2672706" y="619144"/>
                </a:lnTo>
                <a:cubicBezTo>
                  <a:pt x="3031556" y="678542"/>
                  <a:pt x="3312595" y="959319"/>
                  <a:pt x="3362871" y="1312185"/>
                </a:cubicBezTo>
                <a:cubicBezTo>
                  <a:pt x="3363039" y="1312238"/>
                  <a:pt x="3363208" y="1312243"/>
                  <a:pt x="3363377" y="1312248"/>
                </a:cubicBezTo>
                <a:lnTo>
                  <a:pt x="3363917" y="1318938"/>
                </a:lnTo>
                <a:cubicBezTo>
                  <a:pt x="3368974" y="1349182"/>
                  <a:pt x="3371423" y="1380067"/>
                  <a:pt x="3371381" y="1411395"/>
                </a:cubicBezTo>
                <a:cubicBezTo>
                  <a:pt x="3372693" y="1417025"/>
                  <a:pt x="3372752" y="1422694"/>
                  <a:pt x="3372752" y="1428376"/>
                </a:cubicBezTo>
                <a:cubicBezTo>
                  <a:pt x="3372752" y="1432198"/>
                  <a:pt x="3372725" y="1436014"/>
                  <a:pt x="3372159" y="1439816"/>
                </a:cubicBezTo>
                <a:lnTo>
                  <a:pt x="3371660" y="1439783"/>
                </a:lnTo>
                <a:lnTo>
                  <a:pt x="3371634" y="1440278"/>
                </a:lnTo>
                <a:lnTo>
                  <a:pt x="3354515" y="1438652"/>
                </a:lnTo>
                <a:cubicBezTo>
                  <a:pt x="3322141" y="1438125"/>
                  <a:pt x="3290261" y="1435144"/>
                  <a:pt x="3259089" y="1429590"/>
                </a:cubicBezTo>
                <a:cubicBezTo>
                  <a:pt x="3253512" y="1430009"/>
                  <a:pt x="3248183" y="1429061"/>
                  <a:pt x="3242872" y="1428050"/>
                </a:cubicBezTo>
                <a:lnTo>
                  <a:pt x="3242756" y="1426902"/>
                </a:lnTo>
                <a:cubicBezTo>
                  <a:pt x="2883905" y="1367503"/>
                  <a:pt x="2602866" y="1086726"/>
                  <a:pt x="2552590" y="733861"/>
                </a:cubicBezTo>
                <a:cubicBezTo>
                  <a:pt x="2552423" y="733808"/>
                  <a:pt x="2552254" y="733803"/>
                  <a:pt x="2552085" y="733798"/>
                </a:cubicBezTo>
                <a:lnTo>
                  <a:pt x="2551547" y="727122"/>
                </a:lnTo>
                <a:cubicBezTo>
                  <a:pt x="2546488" y="696872"/>
                  <a:pt x="2544037" y="665981"/>
                  <a:pt x="2544079" y="634646"/>
                </a:cubicBezTo>
                <a:cubicBezTo>
                  <a:pt x="2542767" y="629018"/>
                  <a:pt x="2542709" y="623351"/>
                  <a:pt x="2542709" y="617670"/>
                </a:cubicBezTo>
                <a:lnTo>
                  <a:pt x="2543303" y="606230"/>
                </a:lnTo>
                <a:lnTo>
                  <a:pt x="2543801" y="606263"/>
                </a:lnTo>
                <a:close/>
                <a:moveTo>
                  <a:pt x="2521076" y="605769"/>
                </a:moveTo>
                <a:lnTo>
                  <a:pt x="2521102" y="606263"/>
                </a:lnTo>
                <a:lnTo>
                  <a:pt x="2521600" y="606230"/>
                </a:lnTo>
                <a:lnTo>
                  <a:pt x="2522194" y="617670"/>
                </a:lnTo>
                <a:cubicBezTo>
                  <a:pt x="2522194" y="623351"/>
                  <a:pt x="2522135" y="629018"/>
                  <a:pt x="2520823" y="634646"/>
                </a:cubicBezTo>
                <a:cubicBezTo>
                  <a:pt x="2520865" y="665981"/>
                  <a:pt x="2518415" y="696872"/>
                  <a:pt x="2513356" y="727122"/>
                </a:cubicBezTo>
                <a:lnTo>
                  <a:pt x="2512818" y="733798"/>
                </a:lnTo>
                <a:cubicBezTo>
                  <a:pt x="2512648" y="733803"/>
                  <a:pt x="2512480" y="733808"/>
                  <a:pt x="2512312" y="733861"/>
                </a:cubicBezTo>
                <a:cubicBezTo>
                  <a:pt x="2462037" y="1086726"/>
                  <a:pt x="2180998" y="1367503"/>
                  <a:pt x="1822147" y="1426902"/>
                </a:cubicBezTo>
                <a:lnTo>
                  <a:pt x="1822030" y="1428050"/>
                </a:lnTo>
                <a:cubicBezTo>
                  <a:pt x="1816720" y="1429061"/>
                  <a:pt x="1811391" y="1430009"/>
                  <a:pt x="1805814" y="1429590"/>
                </a:cubicBezTo>
                <a:cubicBezTo>
                  <a:pt x="1774642" y="1435144"/>
                  <a:pt x="1742762" y="1438125"/>
                  <a:pt x="1710387" y="1438652"/>
                </a:cubicBezTo>
                <a:lnTo>
                  <a:pt x="1693269" y="1440278"/>
                </a:lnTo>
                <a:lnTo>
                  <a:pt x="1693243" y="1439783"/>
                </a:lnTo>
                <a:lnTo>
                  <a:pt x="1692744" y="1439816"/>
                </a:lnTo>
                <a:cubicBezTo>
                  <a:pt x="1692178" y="1436014"/>
                  <a:pt x="1692151" y="1432198"/>
                  <a:pt x="1692151" y="1428376"/>
                </a:cubicBezTo>
                <a:cubicBezTo>
                  <a:pt x="1692151" y="1422694"/>
                  <a:pt x="1692209" y="1417025"/>
                  <a:pt x="1693521" y="1411395"/>
                </a:cubicBezTo>
                <a:cubicBezTo>
                  <a:pt x="1693479" y="1380067"/>
                  <a:pt x="1695929" y="1349182"/>
                  <a:pt x="1700985" y="1318938"/>
                </a:cubicBezTo>
                <a:lnTo>
                  <a:pt x="1701526" y="1312248"/>
                </a:lnTo>
                <a:cubicBezTo>
                  <a:pt x="1701694" y="1312243"/>
                  <a:pt x="1701864" y="1312238"/>
                  <a:pt x="1702031" y="1312185"/>
                </a:cubicBezTo>
                <a:cubicBezTo>
                  <a:pt x="1752308" y="959319"/>
                  <a:pt x="2033347" y="678542"/>
                  <a:pt x="2392197" y="619144"/>
                </a:cubicBezTo>
                <a:lnTo>
                  <a:pt x="2392314" y="617996"/>
                </a:lnTo>
                <a:cubicBezTo>
                  <a:pt x="2397623" y="616986"/>
                  <a:pt x="2402951" y="616038"/>
                  <a:pt x="2408527" y="616457"/>
                </a:cubicBezTo>
                <a:cubicBezTo>
                  <a:pt x="2439710" y="610900"/>
                  <a:pt x="2471603" y="607919"/>
                  <a:pt x="2503988" y="607392"/>
                </a:cubicBezTo>
                <a:close/>
                <a:moveTo>
                  <a:pt x="851676" y="605769"/>
                </a:moveTo>
                <a:lnTo>
                  <a:pt x="868763" y="607392"/>
                </a:lnTo>
                <a:cubicBezTo>
                  <a:pt x="901149" y="607919"/>
                  <a:pt x="933041" y="610900"/>
                  <a:pt x="964225" y="616457"/>
                </a:cubicBezTo>
                <a:cubicBezTo>
                  <a:pt x="969801" y="616038"/>
                  <a:pt x="975129" y="616986"/>
                  <a:pt x="980437" y="617996"/>
                </a:cubicBezTo>
                <a:lnTo>
                  <a:pt x="980555" y="619144"/>
                </a:lnTo>
                <a:cubicBezTo>
                  <a:pt x="1339405" y="678542"/>
                  <a:pt x="1620444" y="959319"/>
                  <a:pt x="1670720" y="1312185"/>
                </a:cubicBezTo>
                <a:cubicBezTo>
                  <a:pt x="1670888" y="1312238"/>
                  <a:pt x="1671057" y="1312243"/>
                  <a:pt x="1671226" y="1312248"/>
                </a:cubicBezTo>
                <a:lnTo>
                  <a:pt x="1671766" y="1318938"/>
                </a:lnTo>
                <a:cubicBezTo>
                  <a:pt x="1676823" y="1349182"/>
                  <a:pt x="1679272" y="1380067"/>
                  <a:pt x="1679230" y="1411395"/>
                </a:cubicBezTo>
                <a:cubicBezTo>
                  <a:pt x="1680542" y="1417025"/>
                  <a:pt x="1680601" y="1422694"/>
                  <a:pt x="1680601" y="1428376"/>
                </a:cubicBezTo>
                <a:cubicBezTo>
                  <a:pt x="1680601" y="1432198"/>
                  <a:pt x="1680574" y="1436014"/>
                  <a:pt x="1680008" y="1439816"/>
                </a:cubicBezTo>
                <a:lnTo>
                  <a:pt x="1679509" y="1439783"/>
                </a:lnTo>
                <a:lnTo>
                  <a:pt x="1679483" y="1440278"/>
                </a:lnTo>
                <a:lnTo>
                  <a:pt x="1662364" y="1438652"/>
                </a:lnTo>
                <a:cubicBezTo>
                  <a:pt x="1629990" y="1438125"/>
                  <a:pt x="1598110" y="1435144"/>
                  <a:pt x="1566938" y="1429590"/>
                </a:cubicBezTo>
                <a:cubicBezTo>
                  <a:pt x="1561361" y="1430009"/>
                  <a:pt x="1556032" y="1429061"/>
                  <a:pt x="1550721" y="1428050"/>
                </a:cubicBezTo>
                <a:lnTo>
                  <a:pt x="1550605" y="1426902"/>
                </a:lnTo>
                <a:cubicBezTo>
                  <a:pt x="1191754" y="1367503"/>
                  <a:pt x="910715" y="1086726"/>
                  <a:pt x="860439" y="733861"/>
                </a:cubicBezTo>
                <a:cubicBezTo>
                  <a:pt x="860272" y="733808"/>
                  <a:pt x="860103" y="733803"/>
                  <a:pt x="859934" y="733798"/>
                </a:cubicBezTo>
                <a:lnTo>
                  <a:pt x="859396" y="727122"/>
                </a:lnTo>
                <a:cubicBezTo>
                  <a:pt x="854337" y="696872"/>
                  <a:pt x="851886" y="665981"/>
                  <a:pt x="851928" y="634646"/>
                </a:cubicBezTo>
                <a:cubicBezTo>
                  <a:pt x="850616" y="629018"/>
                  <a:pt x="850558" y="623351"/>
                  <a:pt x="850558" y="617670"/>
                </a:cubicBezTo>
                <a:lnTo>
                  <a:pt x="851152" y="606230"/>
                </a:lnTo>
                <a:lnTo>
                  <a:pt x="851650" y="606263"/>
                </a:lnTo>
                <a:close/>
                <a:moveTo>
                  <a:pt x="828925" y="605769"/>
                </a:moveTo>
                <a:lnTo>
                  <a:pt x="828951" y="606263"/>
                </a:lnTo>
                <a:lnTo>
                  <a:pt x="829449" y="606230"/>
                </a:lnTo>
                <a:lnTo>
                  <a:pt x="830043" y="617670"/>
                </a:lnTo>
                <a:cubicBezTo>
                  <a:pt x="830043" y="623351"/>
                  <a:pt x="829984" y="629018"/>
                  <a:pt x="828672" y="634646"/>
                </a:cubicBezTo>
                <a:cubicBezTo>
                  <a:pt x="828714" y="665981"/>
                  <a:pt x="826264" y="696872"/>
                  <a:pt x="821205" y="727122"/>
                </a:cubicBezTo>
                <a:lnTo>
                  <a:pt x="820667" y="733798"/>
                </a:lnTo>
                <a:cubicBezTo>
                  <a:pt x="820497" y="733803"/>
                  <a:pt x="820329" y="733808"/>
                  <a:pt x="820161" y="733861"/>
                </a:cubicBezTo>
                <a:cubicBezTo>
                  <a:pt x="769886" y="1086726"/>
                  <a:pt x="488847" y="1367503"/>
                  <a:pt x="129995" y="1426902"/>
                </a:cubicBezTo>
                <a:lnTo>
                  <a:pt x="129879" y="1428050"/>
                </a:lnTo>
                <a:cubicBezTo>
                  <a:pt x="124569" y="1429061"/>
                  <a:pt x="119240" y="1430009"/>
                  <a:pt x="113663" y="1429590"/>
                </a:cubicBezTo>
                <a:cubicBezTo>
                  <a:pt x="82491" y="1435144"/>
                  <a:pt x="50611" y="1438125"/>
                  <a:pt x="18236" y="1438652"/>
                </a:cubicBezTo>
                <a:lnTo>
                  <a:pt x="1118" y="1440278"/>
                </a:lnTo>
                <a:lnTo>
                  <a:pt x="1092" y="1439783"/>
                </a:lnTo>
                <a:lnTo>
                  <a:pt x="593" y="1439816"/>
                </a:lnTo>
                <a:cubicBezTo>
                  <a:pt x="27" y="1436014"/>
                  <a:pt x="0" y="1432198"/>
                  <a:pt x="0" y="1428376"/>
                </a:cubicBezTo>
                <a:cubicBezTo>
                  <a:pt x="0" y="1422694"/>
                  <a:pt x="58" y="1417025"/>
                  <a:pt x="1370" y="1411395"/>
                </a:cubicBezTo>
                <a:cubicBezTo>
                  <a:pt x="1328" y="1380067"/>
                  <a:pt x="3778" y="1349182"/>
                  <a:pt x="8835" y="1318938"/>
                </a:cubicBezTo>
                <a:lnTo>
                  <a:pt x="9375" y="1312248"/>
                </a:lnTo>
                <a:cubicBezTo>
                  <a:pt x="9543" y="1312243"/>
                  <a:pt x="9713" y="1312238"/>
                  <a:pt x="9880" y="1312185"/>
                </a:cubicBezTo>
                <a:cubicBezTo>
                  <a:pt x="60157" y="959319"/>
                  <a:pt x="341196" y="678542"/>
                  <a:pt x="700046" y="619144"/>
                </a:cubicBezTo>
                <a:lnTo>
                  <a:pt x="700163" y="617996"/>
                </a:lnTo>
                <a:cubicBezTo>
                  <a:pt x="705472" y="616986"/>
                  <a:pt x="710800" y="616038"/>
                  <a:pt x="716376" y="616457"/>
                </a:cubicBezTo>
                <a:cubicBezTo>
                  <a:pt x="747559" y="610900"/>
                  <a:pt x="779452" y="607919"/>
                  <a:pt x="811837" y="607392"/>
                </a:cubicBezTo>
                <a:close/>
                <a:moveTo>
                  <a:pt x="8824701" y="0"/>
                </a:moveTo>
                <a:lnTo>
                  <a:pt x="9033411" y="0"/>
                </a:lnTo>
                <a:cubicBezTo>
                  <a:pt x="9066347" y="30426"/>
                  <a:pt x="9096640" y="63469"/>
                  <a:pt x="9123965" y="98781"/>
                </a:cubicBezTo>
                <a:lnTo>
                  <a:pt x="9139239" y="122382"/>
                </a:lnTo>
                <a:lnTo>
                  <a:pt x="9139239" y="425734"/>
                </a:lnTo>
                <a:lnTo>
                  <a:pt x="9104305" y="314451"/>
                </a:lnTo>
                <a:cubicBezTo>
                  <a:pt x="9046997" y="183490"/>
                  <a:pt x="8948803" y="73504"/>
                  <a:pt x="8824701" y="0"/>
                </a:cubicBezTo>
                <a:close/>
                <a:moveTo>
                  <a:pt x="8494877" y="0"/>
                </a:moveTo>
                <a:lnTo>
                  <a:pt x="8628893" y="0"/>
                </a:lnTo>
                <a:cubicBezTo>
                  <a:pt x="8697052" y="198004"/>
                  <a:pt x="8856086" y="355591"/>
                  <a:pt x="9058275" y="426756"/>
                </a:cubicBezTo>
                <a:lnTo>
                  <a:pt x="9139239" y="449526"/>
                </a:lnTo>
                <a:lnTo>
                  <a:pt x="9139239" y="577136"/>
                </a:lnTo>
                <a:lnTo>
                  <a:pt x="9043252" y="554355"/>
                </a:lnTo>
                <a:cubicBezTo>
                  <a:pt x="8776836" y="470904"/>
                  <a:pt x="8569058" y="262348"/>
                  <a:pt x="8494877" y="0"/>
                </a:cubicBezTo>
                <a:close/>
                <a:moveTo>
                  <a:pt x="7876547" y="0"/>
                </a:moveTo>
                <a:lnTo>
                  <a:pt x="8085257" y="0"/>
                </a:lnTo>
                <a:cubicBezTo>
                  <a:pt x="7919787" y="98005"/>
                  <a:pt x="7800378" y="260867"/>
                  <a:pt x="7762527" y="451830"/>
                </a:cubicBezTo>
                <a:cubicBezTo>
                  <a:pt x="8006579" y="399791"/>
                  <a:pt x="8203169" y="226290"/>
                  <a:pt x="8281065" y="0"/>
                </a:cubicBezTo>
                <a:lnTo>
                  <a:pt x="8415081" y="0"/>
                </a:lnTo>
                <a:cubicBezTo>
                  <a:pt x="8330303" y="299826"/>
                  <a:pt x="8071031" y="529393"/>
                  <a:pt x="7749156" y="582253"/>
                </a:cubicBezTo>
                <a:lnTo>
                  <a:pt x="7749040" y="583392"/>
                </a:lnTo>
                <a:cubicBezTo>
                  <a:pt x="7743729" y="584395"/>
                  <a:pt x="7738400" y="585336"/>
                  <a:pt x="7732823" y="584920"/>
                </a:cubicBezTo>
                <a:cubicBezTo>
                  <a:pt x="7701651" y="590430"/>
                  <a:pt x="7669771" y="593388"/>
                  <a:pt x="7637396" y="593911"/>
                </a:cubicBezTo>
                <a:lnTo>
                  <a:pt x="7620278" y="595524"/>
                </a:lnTo>
                <a:lnTo>
                  <a:pt x="7620252" y="595033"/>
                </a:lnTo>
                <a:lnTo>
                  <a:pt x="7619753" y="595066"/>
                </a:lnTo>
                <a:cubicBezTo>
                  <a:pt x="7619187" y="591293"/>
                  <a:pt x="7619160" y="587507"/>
                  <a:pt x="7619160" y="583715"/>
                </a:cubicBezTo>
                <a:cubicBezTo>
                  <a:pt x="7619160" y="578078"/>
                  <a:pt x="7619219" y="572454"/>
                  <a:pt x="7620531" y="566868"/>
                </a:cubicBezTo>
                <a:cubicBezTo>
                  <a:pt x="7620488" y="535786"/>
                  <a:pt x="7622938" y="505143"/>
                  <a:pt x="7627995" y="475137"/>
                </a:cubicBezTo>
                <a:lnTo>
                  <a:pt x="7628535" y="468500"/>
                </a:lnTo>
                <a:cubicBezTo>
                  <a:pt x="7628704" y="468495"/>
                  <a:pt x="7628873" y="468490"/>
                  <a:pt x="7629040" y="468437"/>
                </a:cubicBezTo>
                <a:cubicBezTo>
                  <a:pt x="7655343" y="285283"/>
                  <a:pt x="7744803" y="121704"/>
                  <a:pt x="7876547" y="0"/>
                </a:cubicBezTo>
                <a:close/>
                <a:moveTo>
                  <a:pt x="6802727" y="0"/>
                </a:moveTo>
                <a:lnTo>
                  <a:pt x="6936742" y="0"/>
                </a:lnTo>
                <a:cubicBezTo>
                  <a:pt x="7014638" y="226290"/>
                  <a:pt x="7211228" y="399791"/>
                  <a:pt x="7455280" y="451830"/>
                </a:cubicBezTo>
                <a:cubicBezTo>
                  <a:pt x="7417429" y="260867"/>
                  <a:pt x="7298020" y="98005"/>
                  <a:pt x="7132550" y="0"/>
                </a:cubicBezTo>
                <a:lnTo>
                  <a:pt x="7341259" y="0"/>
                </a:lnTo>
                <a:cubicBezTo>
                  <a:pt x="7473003" y="121704"/>
                  <a:pt x="7562464" y="285283"/>
                  <a:pt x="7588766" y="468437"/>
                </a:cubicBezTo>
                <a:cubicBezTo>
                  <a:pt x="7588934" y="468490"/>
                  <a:pt x="7589103" y="468495"/>
                  <a:pt x="7589272" y="468500"/>
                </a:cubicBezTo>
                <a:lnTo>
                  <a:pt x="7589812" y="475137"/>
                </a:lnTo>
                <a:cubicBezTo>
                  <a:pt x="7594869" y="505143"/>
                  <a:pt x="7597319" y="535786"/>
                  <a:pt x="7597276" y="566868"/>
                </a:cubicBezTo>
                <a:cubicBezTo>
                  <a:pt x="7598588" y="572454"/>
                  <a:pt x="7598647" y="578078"/>
                  <a:pt x="7598647" y="583715"/>
                </a:cubicBezTo>
                <a:cubicBezTo>
                  <a:pt x="7598647" y="587507"/>
                  <a:pt x="7598620" y="591293"/>
                  <a:pt x="7598054" y="595066"/>
                </a:cubicBezTo>
                <a:lnTo>
                  <a:pt x="7597555" y="595033"/>
                </a:lnTo>
                <a:lnTo>
                  <a:pt x="7597529" y="595524"/>
                </a:lnTo>
                <a:lnTo>
                  <a:pt x="7580411" y="593911"/>
                </a:lnTo>
                <a:cubicBezTo>
                  <a:pt x="7548036" y="593388"/>
                  <a:pt x="7516156" y="590430"/>
                  <a:pt x="7484984" y="584920"/>
                </a:cubicBezTo>
                <a:cubicBezTo>
                  <a:pt x="7479407" y="585336"/>
                  <a:pt x="7474078" y="584395"/>
                  <a:pt x="7468767" y="583392"/>
                </a:cubicBezTo>
                <a:lnTo>
                  <a:pt x="7468651" y="582253"/>
                </a:lnTo>
                <a:cubicBezTo>
                  <a:pt x="7146776" y="529393"/>
                  <a:pt x="6887504" y="299826"/>
                  <a:pt x="6802727" y="0"/>
                </a:cubicBezTo>
                <a:close/>
                <a:moveTo>
                  <a:pt x="6184397" y="0"/>
                </a:moveTo>
                <a:lnTo>
                  <a:pt x="6393106" y="0"/>
                </a:lnTo>
                <a:cubicBezTo>
                  <a:pt x="6227636" y="98005"/>
                  <a:pt x="6108227" y="260867"/>
                  <a:pt x="6070376" y="451830"/>
                </a:cubicBezTo>
                <a:cubicBezTo>
                  <a:pt x="6314429" y="399791"/>
                  <a:pt x="6511018" y="226290"/>
                  <a:pt x="6588914" y="0"/>
                </a:cubicBezTo>
                <a:lnTo>
                  <a:pt x="6722931" y="0"/>
                </a:lnTo>
                <a:cubicBezTo>
                  <a:pt x="6638152" y="299826"/>
                  <a:pt x="6378880" y="529393"/>
                  <a:pt x="6057005" y="582253"/>
                </a:cubicBezTo>
                <a:lnTo>
                  <a:pt x="6056889" y="583392"/>
                </a:lnTo>
                <a:cubicBezTo>
                  <a:pt x="6051578" y="584395"/>
                  <a:pt x="6046249" y="585336"/>
                  <a:pt x="6040672" y="584920"/>
                </a:cubicBezTo>
                <a:cubicBezTo>
                  <a:pt x="6009500" y="590430"/>
                  <a:pt x="5977620" y="593388"/>
                  <a:pt x="5945246" y="593911"/>
                </a:cubicBezTo>
                <a:lnTo>
                  <a:pt x="5928127" y="595524"/>
                </a:lnTo>
                <a:lnTo>
                  <a:pt x="5928101" y="595033"/>
                </a:lnTo>
                <a:lnTo>
                  <a:pt x="5927602" y="595066"/>
                </a:lnTo>
                <a:cubicBezTo>
                  <a:pt x="5927036" y="591293"/>
                  <a:pt x="5927009" y="587507"/>
                  <a:pt x="5927009" y="583715"/>
                </a:cubicBezTo>
                <a:cubicBezTo>
                  <a:pt x="5927009" y="578078"/>
                  <a:pt x="5927068" y="572454"/>
                  <a:pt x="5928380" y="566868"/>
                </a:cubicBezTo>
                <a:cubicBezTo>
                  <a:pt x="5928338" y="535786"/>
                  <a:pt x="5930787" y="505143"/>
                  <a:pt x="5935844" y="475137"/>
                </a:cubicBezTo>
                <a:lnTo>
                  <a:pt x="5936384" y="468500"/>
                </a:lnTo>
                <a:cubicBezTo>
                  <a:pt x="5936553" y="468495"/>
                  <a:pt x="5936722" y="468490"/>
                  <a:pt x="5936890" y="468437"/>
                </a:cubicBezTo>
                <a:cubicBezTo>
                  <a:pt x="5963192" y="285283"/>
                  <a:pt x="6052653" y="121703"/>
                  <a:pt x="6184397" y="0"/>
                </a:cubicBezTo>
                <a:close/>
                <a:moveTo>
                  <a:pt x="5110576" y="0"/>
                </a:moveTo>
                <a:lnTo>
                  <a:pt x="5244592" y="0"/>
                </a:lnTo>
                <a:cubicBezTo>
                  <a:pt x="5322488" y="226290"/>
                  <a:pt x="5519077" y="399791"/>
                  <a:pt x="5763129" y="451830"/>
                </a:cubicBezTo>
                <a:cubicBezTo>
                  <a:pt x="5725278" y="260867"/>
                  <a:pt x="5605869" y="98005"/>
                  <a:pt x="5440399" y="0"/>
                </a:cubicBezTo>
                <a:lnTo>
                  <a:pt x="5649109" y="0"/>
                </a:lnTo>
                <a:cubicBezTo>
                  <a:pt x="5780853" y="121704"/>
                  <a:pt x="5870314" y="285283"/>
                  <a:pt x="5896616" y="468437"/>
                </a:cubicBezTo>
                <a:cubicBezTo>
                  <a:pt x="5896783" y="468490"/>
                  <a:pt x="5896953" y="468495"/>
                  <a:pt x="5897121" y="468500"/>
                </a:cubicBezTo>
                <a:lnTo>
                  <a:pt x="5897662" y="475137"/>
                </a:lnTo>
                <a:cubicBezTo>
                  <a:pt x="5902718" y="505143"/>
                  <a:pt x="5905168" y="535786"/>
                  <a:pt x="5905126" y="566868"/>
                </a:cubicBezTo>
                <a:cubicBezTo>
                  <a:pt x="5906438" y="572454"/>
                  <a:pt x="5906496" y="578078"/>
                  <a:pt x="5906496" y="583715"/>
                </a:cubicBezTo>
                <a:cubicBezTo>
                  <a:pt x="5906496" y="587507"/>
                  <a:pt x="5906469" y="591293"/>
                  <a:pt x="5905903" y="595066"/>
                </a:cubicBezTo>
                <a:lnTo>
                  <a:pt x="5905404" y="595033"/>
                </a:lnTo>
                <a:lnTo>
                  <a:pt x="5905378" y="595524"/>
                </a:lnTo>
                <a:lnTo>
                  <a:pt x="5888260" y="593911"/>
                </a:lnTo>
                <a:cubicBezTo>
                  <a:pt x="5855886" y="593388"/>
                  <a:pt x="5824005" y="590430"/>
                  <a:pt x="5792833" y="584920"/>
                </a:cubicBezTo>
                <a:cubicBezTo>
                  <a:pt x="5787256" y="585336"/>
                  <a:pt x="5781927" y="584395"/>
                  <a:pt x="5776617" y="583392"/>
                </a:cubicBezTo>
                <a:lnTo>
                  <a:pt x="5776501" y="582253"/>
                </a:lnTo>
                <a:cubicBezTo>
                  <a:pt x="5454626" y="529393"/>
                  <a:pt x="5195354" y="299826"/>
                  <a:pt x="5110576" y="0"/>
                </a:cubicBezTo>
                <a:close/>
                <a:moveTo>
                  <a:pt x="4492246" y="0"/>
                </a:moveTo>
                <a:lnTo>
                  <a:pt x="4700955" y="0"/>
                </a:lnTo>
                <a:cubicBezTo>
                  <a:pt x="4535485" y="98005"/>
                  <a:pt x="4416076" y="260867"/>
                  <a:pt x="4378225" y="451830"/>
                </a:cubicBezTo>
                <a:cubicBezTo>
                  <a:pt x="4622279" y="399791"/>
                  <a:pt x="4818867" y="226290"/>
                  <a:pt x="4896763" y="0"/>
                </a:cubicBezTo>
                <a:lnTo>
                  <a:pt x="5030779" y="0"/>
                </a:lnTo>
                <a:cubicBezTo>
                  <a:pt x="4946001" y="299826"/>
                  <a:pt x="4686729" y="529393"/>
                  <a:pt x="4364853" y="582253"/>
                </a:cubicBezTo>
                <a:lnTo>
                  <a:pt x="4364737" y="583392"/>
                </a:lnTo>
                <a:cubicBezTo>
                  <a:pt x="4359427" y="584395"/>
                  <a:pt x="4354098" y="585336"/>
                  <a:pt x="4348521" y="584920"/>
                </a:cubicBezTo>
                <a:cubicBezTo>
                  <a:pt x="4317350" y="590430"/>
                  <a:pt x="4285468" y="593388"/>
                  <a:pt x="4253094" y="593911"/>
                </a:cubicBezTo>
                <a:lnTo>
                  <a:pt x="4235976" y="595524"/>
                </a:lnTo>
                <a:lnTo>
                  <a:pt x="4235950" y="595033"/>
                </a:lnTo>
                <a:lnTo>
                  <a:pt x="4235451" y="595066"/>
                </a:lnTo>
                <a:cubicBezTo>
                  <a:pt x="4234885" y="591293"/>
                  <a:pt x="4234858" y="587507"/>
                  <a:pt x="4234858" y="583715"/>
                </a:cubicBezTo>
                <a:cubicBezTo>
                  <a:pt x="4234858" y="578078"/>
                  <a:pt x="4234916" y="572454"/>
                  <a:pt x="4236228" y="566868"/>
                </a:cubicBezTo>
                <a:cubicBezTo>
                  <a:pt x="4236186" y="535786"/>
                  <a:pt x="4238636" y="505143"/>
                  <a:pt x="4243692" y="475137"/>
                </a:cubicBezTo>
                <a:lnTo>
                  <a:pt x="4244233" y="468500"/>
                </a:lnTo>
                <a:cubicBezTo>
                  <a:pt x="4244401" y="468495"/>
                  <a:pt x="4244571" y="468490"/>
                  <a:pt x="4244738" y="468437"/>
                </a:cubicBezTo>
                <a:cubicBezTo>
                  <a:pt x="4271041" y="285283"/>
                  <a:pt x="4360502" y="121704"/>
                  <a:pt x="4492246" y="0"/>
                </a:cubicBezTo>
                <a:close/>
                <a:moveTo>
                  <a:pt x="3418424" y="0"/>
                </a:moveTo>
                <a:lnTo>
                  <a:pt x="3552441" y="0"/>
                </a:lnTo>
                <a:cubicBezTo>
                  <a:pt x="3630337" y="226291"/>
                  <a:pt x="3826926" y="399791"/>
                  <a:pt x="4070978" y="451830"/>
                </a:cubicBezTo>
                <a:cubicBezTo>
                  <a:pt x="4033127" y="260867"/>
                  <a:pt x="3913719" y="98005"/>
                  <a:pt x="3748249" y="0"/>
                </a:cubicBezTo>
                <a:lnTo>
                  <a:pt x="3956957" y="0"/>
                </a:lnTo>
                <a:cubicBezTo>
                  <a:pt x="4088702" y="121703"/>
                  <a:pt x="4178162" y="285283"/>
                  <a:pt x="4204464" y="468437"/>
                </a:cubicBezTo>
                <a:cubicBezTo>
                  <a:pt x="4204632" y="468490"/>
                  <a:pt x="4204801" y="468495"/>
                  <a:pt x="4204970" y="468499"/>
                </a:cubicBezTo>
                <a:lnTo>
                  <a:pt x="4205510" y="475137"/>
                </a:lnTo>
                <a:cubicBezTo>
                  <a:pt x="4210567" y="505143"/>
                  <a:pt x="4213016" y="535786"/>
                  <a:pt x="4212974" y="566868"/>
                </a:cubicBezTo>
                <a:cubicBezTo>
                  <a:pt x="4214286" y="572454"/>
                  <a:pt x="4214345" y="578078"/>
                  <a:pt x="4214345" y="583715"/>
                </a:cubicBezTo>
                <a:cubicBezTo>
                  <a:pt x="4214345" y="587508"/>
                  <a:pt x="4214318" y="591293"/>
                  <a:pt x="4213752" y="595066"/>
                </a:cubicBezTo>
                <a:lnTo>
                  <a:pt x="4213253" y="595033"/>
                </a:lnTo>
                <a:lnTo>
                  <a:pt x="4213227" y="595524"/>
                </a:lnTo>
                <a:lnTo>
                  <a:pt x="4196108" y="593911"/>
                </a:lnTo>
                <a:cubicBezTo>
                  <a:pt x="4163734" y="593388"/>
                  <a:pt x="4131854" y="590430"/>
                  <a:pt x="4100682" y="584920"/>
                </a:cubicBezTo>
                <a:cubicBezTo>
                  <a:pt x="4095105" y="585336"/>
                  <a:pt x="4089776" y="584395"/>
                  <a:pt x="4084465" y="583392"/>
                </a:cubicBezTo>
                <a:lnTo>
                  <a:pt x="4084349" y="582253"/>
                </a:lnTo>
                <a:cubicBezTo>
                  <a:pt x="3762475" y="529393"/>
                  <a:pt x="3503203" y="299826"/>
                  <a:pt x="3418424" y="0"/>
                </a:cubicBezTo>
                <a:close/>
                <a:moveTo>
                  <a:pt x="2800095" y="0"/>
                </a:moveTo>
                <a:lnTo>
                  <a:pt x="3008804" y="0"/>
                </a:lnTo>
                <a:cubicBezTo>
                  <a:pt x="2843334" y="98005"/>
                  <a:pt x="2723925" y="260867"/>
                  <a:pt x="2686074" y="451830"/>
                </a:cubicBezTo>
                <a:cubicBezTo>
                  <a:pt x="2930126" y="399791"/>
                  <a:pt x="3126716" y="226291"/>
                  <a:pt x="3204612" y="0"/>
                </a:cubicBezTo>
                <a:lnTo>
                  <a:pt x="3338628" y="0"/>
                </a:lnTo>
                <a:cubicBezTo>
                  <a:pt x="3253850" y="299826"/>
                  <a:pt x="2994578" y="529393"/>
                  <a:pt x="2672703" y="582253"/>
                </a:cubicBezTo>
                <a:lnTo>
                  <a:pt x="2672586" y="583392"/>
                </a:lnTo>
                <a:cubicBezTo>
                  <a:pt x="2667276" y="584395"/>
                  <a:pt x="2661947" y="585336"/>
                  <a:pt x="2656370" y="584920"/>
                </a:cubicBezTo>
                <a:cubicBezTo>
                  <a:pt x="2625198" y="590430"/>
                  <a:pt x="2593318" y="593388"/>
                  <a:pt x="2560943" y="593911"/>
                </a:cubicBezTo>
                <a:lnTo>
                  <a:pt x="2543825" y="595524"/>
                </a:lnTo>
                <a:lnTo>
                  <a:pt x="2543799" y="595033"/>
                </a:lnTo>
                <a:lnTo>
                  <a:pt x="2543300" y="595066"/>
                </a:lnTo>
                <a:cubicBezTo>
                  <a:pt x="2542734" y="591293"/>
                  <a:pt x="2542707" y="587507"/>
                  <a:pt x="2542707" y="583715"/>
                </a:cubicBezTo>
                <a:cubicBezTo>
                  <a:pt x="2542707" y="578078"/>
                  <a:pt x="2542765" y="572454"/>
                  <a:pt x="2544077" y="566868"/>
                </a:cubicBezTo>
                <a:cubicBezTo>
                  <a:pt x="2544035" y="535786"/>
                  <a:pt x="2546485" y="505143"/>
                  <a:pt x="2551541" y="475137"/>
                </a:cubicBezTo>
                <a:lnTo>
                  <a:pt x="2552082" y="468499"/>
                </a:lnTo>
                <a:cubicBezTo>
                  <a:pt x="2552250" y="468495"/>
                  <a:pt x="2552420" y="468490"/>
                  <a:pt x="2552587" y="468437"/>
                </a:cubicBezTo>
                <a:cubicBezTo>
                  <a:pt x="2578890" y="285283"/>
                  <a:pt x="2668350" y="121703"/>
                  <a:pt x="2800095" y="0"/>
                </a:cubicBezTo>
                <a:close/>
                <a:moveTo>
                  <a:pt x="1726273" y="0"/>
                </a:moveTo>
                <a:lnTo>
                  <a:pt x="1860290" y="0"/>
                </a:lnTo>
                <a:cubicBezTo>
                  <a:pt x="1938186" y="226291"/>
                  <a:pt x="2134775" y="399791"/>
                  <a:pt x="2378827" y="451830"/>
                </a:cubicBezTo>
                <a:cubicBezTo>
                  <a:pt x="2340976" y="260867"/>
                  <a:pt x="2221567" y="98005"/>
                  <a:pt x="2056098" y="0"/>
                </a:cubicBezTo>
                <a:lnTo>
                  <a:pt x="2264806" y="0"/>
                </a:lnTo>
                <a:cubicBezTo>
                  <a:pt x="2396551" y="121703"/>
                  <a:pt x="2486011" y="285283"/>
                  <a:pt x="2512313" y="468437"/>
                </a:cubicBezTo>
                <a:cubicBezTo>
                  <a:pt x="2512481" y="468490"/>
                  <a:pt x="2512650" y="468495"/>
                  <a:pt x="2512819" y="468499"/>
                </a:cubicBezTo>
                <a:lnTo>
                  <a:pt x="2513359" y="475137"/>
                </a:lnTo>
                <a:cubicBezTo>
                  <a:pt x="2518416" y="505143"/>
                  <a:pt x="2520865" y="535786"/>
                  <a:pt x="2520823" y="566868"/>
                </a:cubicBezTo>
                <a:cubicBezTo>
                  <a:pt x="2522135" y="572454"/>
                  <a:pt x="2522194" y="578078"/>
                  <a:pt x="2522194" y="583715"/>
                </a:cubicBezTo>
                <a:cubicBezTo>
                  <a:pt x="2522194" y="587508"/>
                  <a:pt x="2522167" y="591293"/>
                  <a:pt x="2521601" y="595066"/>
                </a:cubicBezTo>
                <a:lnTo>
                  <a:pt x="2521102" y="595033"/>
                </a:lnTo>
                <a:lnTo>
                  <a:pt x="2521076" y="595524"/>
                </a:lnTo>
                <a:lnTo>
                  <a:pt x="2503957" y="593911"/>
                </a:lnTo>
                <a:cubicBezTo>
                  <a:pt x="2471583" y="593388"/>
                  <a:pt x="2439703" y="590430"/>
                  <a:pt x="2408531" y="584920"/>
                </a:cubicBezTo>
                <a:cubicBezTo>
                  <a:pt x="2402954" y="585336"/>
                  <a:pt x="2397625" y="584395"/>
                  <a:pt x="2392314" y="583392"/>
                </a:cubicBezTo>
                <a:lnTo>
                  <a:pt x="2392198" y="582253"/>
                </a:lnTo>
                <a:cubicBezTo>
                  <a:pt x="2070324" y="529393"/>
                  <a:pt x="1811051" y="299826"/>
                  <a:pt x="1726273" y="0"/>
                </a:cubicBezTo>
                <a:close/>
                <a:moveTo>
                  <a:pt x="1107944" y="0"/>
                </a:moveTo>
                <a:lnTo>
                  <a:pt x="1316652" y="0"/>
                </a:lnTo>
                <a:cubicBezTo>
                  <a:pt x="1151183" y="98005"/>
                  <a:pt x="1031774" y="260867"/>
                  <a:pt x="993923" y="451830"/>
                </a:cubicBezTo>
                <a:cubicBezTo>
                  <a:pt x="1237975" y="399791"/>
                  <a:pt x="1434564" y="226291"/>
                  <a:pt x="1512461" y="0"/>
                </a:cubicBezTo>
                <a:lnTo>
                  <a:pt x="1646477" y="0"/>
                </a:lnTo>
                <a:cubicBezTo>
                  <a:pt x="1561699" y="299826"/>
                  <a:pt x="1302427" y="529393"/>
                  <a:pt x="980552" y="582253"/>
                </a:cubicBezTo>
                <a:lnTo>
                  <a:pt x="980435" y="583392"/>
                </a:lnTo>
                <a:cubicBezTo>
                  <a:pt x="975125" y="584395"/>
                  <a:pt x="969796" y="585336"/>
                  <a:pt x="964219" y="584920"/>
                </a:cubicBezTo>
                <a:cubicBezTo>
                  <a:pt x="933047" y="590430"/>
                  <a:pt x="901167" y="593388"/>
                  <a:pt x="868792" y="593911"/>
                </a:cubicBezTo>
                <a:lnTo>
                  <a:pt x="851674" y="595524"/>
                </a:lnTo>
                <a:lnTo>
                  <a:pt x="851648" y="595033"/>
                </a:lnTo>
                <a:lnTo>
                  <a:pt x="851149" y="595066"/>
                </a:lnTo>
                <a:cubicBezTo>
                  <a:pt x="850583" y="591293"/>
                  <a:pt x="850556" y="587507"/>
                  <a:pt x="850556" y="583715"/>
                </a:cubicBezTo>
                <a:cubicBezTo>
                  <a:pt x="850556" y="578078"/>
                  <a:pt x="850614" y="572454"/>
                  <a:pt x="851926" y="566868"/>
                </a:cubicBezTo>
                <a:cubicBezTo>
                  <a:pt x="851884" y="535786"/>
                  <a:pt x="854334" y="505143"/>
                  <a:pt x="859390" y="475137"/>
                </a:cubicBezTo>
                <a:lnTo>
                  <a:pt x="859931" y="468499"/>
                </a:lnTo>
                <a:cubicBezTo>
                  <a:pt x="860099" y="468495"/>
                  <a:pt x="860269" y="468490"/>
                  <a:pt x="860436" y="468437"/>
                </a:cubicBezTo>
                <a:cubicBezTo>
                  <a:pt x="886739" y="285283"/>
                  <a:pt x="976199" y="121704"/>
                  <a:pt x="1107944" y="0"/>
                </a:cubicBezTo>
                <a:close/>
                <a:moveTo>
                  <a:pt x="34122" y="0"/>
                </a:moveTo>
                <a:lnTo>
                  <a:pt x="168138" y="0"/>
                </a:lnTo>
                <a:cubicBezTo>
                  <a:pt x="246034" y="226290"/>
                  <a:pt x="442624" y="399791"/>
                  <a:pt x="686676" y="451830"/>
                </a:cubicBezTo>
                <a:cubicBezTo>
                  <a:pt x="648825" y="260867"/>
                  <a:pt x="529416" y="98005"/>
                  <a:pt x="363946" y="0"/>
                </a:cubicBezTo>
                <a:lnTo>
                  <a:pt x="572655" y="0"/>
                </a:lnTo>
                <a:cubicBezTo>
                  <a:pt x="704400" y="121703"/>
                  <a:pt x="793860" y="285283"/>
                  <a:pt x="820162" y="468437"/>
                </a:cubicBezTo>
                <a:cubicBezTo>
                  <a:pt x="820330" y="468490"/>
                  <a:pt x="820499" y="468495"/>
                  <a:pt x="820668" y="468500"/>
                </a:cubicBezTo>
                <a:lnTo>
                  <a:pt x="821208" y="475137"/>
                </a:lnTo>
                <a:cubicBezTo>
                  <a:pt x="826265" y="505143"/>
                  <a:pt x="828714" y="535786"/>
                  <a:pt x="828672" y="566868"/>
                </a:cubicBezTo>
                <a:cubicBezTo>
                  <a:pt x="829984" y="572454"/>
                  <a:pt x="830043" y="578078"/>
                  <a:pt x="830043" y="583715"/>
                </a:cubicBezTo>
                <a:cubicBezTo>
                  <a:pt x="830043" y="587508"/>
                  <a:pt x="830016" y="591293"/>
                  <a:pt x="829450" y="595066"/>
                </a:cubicBezTo>
                <a:lnTo>
                  <a:pt x="828951" y="595033"/>
                </a:lnTo>
                <a:lnTo>
                  <a:pt x="828925" y="595524"/>
                </a:lnTo>
                <a:lnTo>
                  <a:pt x="811806" y="593911"/>
                </a:lnTo>
                <a:cubicBezTo>
                  <a:pt x="779432" y="593388"/>
                  <a:pt x="747552" y="590430"/>
                  <a:pt x="716380" y="584920"/>
                </a:cubicBezTo>
                <a:cubicBezTo>
                  <a:pt x="710803" y="585336"/>
                  <a:pt x="705474" y="584395"/>
                  <a:pt x="700163" y="583392"/>
                </a:cubicBezTo>
                <a:lnTo>
                  <a:pt x="700047" y="582253"/>
                </a:lnTo>
                <a:cubicBezTo>
                  <a:pt x="378172" y="529393"/>
                  <a:pt x="118900" y="299826"/>
                  <a:pt x="34122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42900" y="4960137"/>
            <a:ext cx="5829300" cy="1463040"/>
          </a:xfrm>
        </p:spPr>
        <p:txBody>
          <a:bodyPr anchor="ctr">
            <a:normAutofit/>
          </a:bodyPr>
          <a:lstStyle>
            <a:lvl1pPr algn="r">
              <a:defRPr sz="4400" spc="200" baseline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457950" y="4960137"/>
            <a:ext cx="2400300" cy="1463040"/>
          </a:xfrm>
        </p:spPr>
        <p:txBody>
          <a:bodyPr lIns="91440" rIns="91440" anchor="ctr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6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 algn="ctr">
              <a:buNone/>
              <a:defRPr sz="1600"/>
            </a:lvl2pPr>
            <a:lvl3pPr marL="914400" indent="0" algn="ctr">
              <a:buNone/>
              <a:defRPr sz="16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/>
            </a:lvl1pPr>
          </a:lstStyle>
          <a:p>
            <a:fld id="{96DFF08F-DC6B-4601-B491-B0F83F6DD2DA}" type="datetimeFigureOut">
              <a:rPr lang="en-US" dirty="0"/>
              <a:pPr/>
              <a:t>3/3/2025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6290132" y="5264106"/>
            <a:ext cx="0" cy="91440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752967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3/3/2025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62926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6" y="762000"/>
            <a:ext cx="1971675" cy="5410200"/>
          </a:xfrm>
        </p:spPr>
        <p:txBody>
          <a:bodyPr vert="eaVert" lIns="45720" tIns="91440" rIns="45720" bIns="91440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42951" y="762000"/>
            <a:ext cx="5686425" cy="54102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3/3/2025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 rot="5400000" flipV="1">
            <a:off x="7543800" y="173563"/>
            <a:ext cx="0" cy="6858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0483059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330" y="2367093"/>
            <a:ext cx="7772870" cy="3424107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F5353A-821C-4DB0-AA54-BB546B5B0BE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3/3/2025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3A6428-FCFE-4EC7-A00A-20EB57C512B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6394101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332" y="618518"/>
            <a:ext cx="7773338" cy="1596177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330" y="2367093"/>
            <a:ext cx="3829520" cy="3424107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4629150" y="2367093"/>
            <a:ext cx="3829050" cy="3424107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F5353A-821C-4DB0-AA54-BB546B5B0BE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3/3/2025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3A6428-FCFE-4EC7-A00A-20EB57C512B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3700387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99A255-C95D-4EE9-B4B7-5BF81906AE5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9689688-4BFF-4FDA-A849-D2D65152B8C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4316507-1F9E-45BD-9D0D-20541A83D1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60DE9E-5408-4D9E-AE1D-5CB6088DC07D}" type="datetimeFigureOut">
              <a:rPr lang="en-US" smtClean="0"/>
              <a:t>3/3/2025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147B015-34C1-423F-8C11-D40F9552D1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84E53F9-1C37-4D67-BF48-C2C78104A7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917C7D-E81A-4A1C-A2FC-0E034C765F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661802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F8592D-874E-46C1-80FF-44388D2E67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8DBBAF-D631-43BC-9977-BAA3A4437BB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0174E0E-FE09-4FE2-AF52-A0608388A3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60DE9E-5408-4D9E-AE1D-5CB6088DC07D}" type="datetimeFigureOut">
              <a:rPr lang="en-US" smtClean="0"/>
              <a:t>3/3/2025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3EBC0C4-304A-47E7-8348-F813F64E2D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16787A8-C8A8-4C9A-AD1A-658FF7BD60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917C7D-E81A-4A1C-A2FC-0E034C765F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323641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76DBE3-D808-4A1D-A6BF-9FA8DFAA5E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77EC26B-F814-40A4-9AB2-5F2F02A2C18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5E14D7E-3B1B-4645-AFB7-516DC56322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60DE9E-5408-4D9E-AE1D-5CB6088DC07D}" type="datetimeFigureOut">
              <a:rPr lang="en-US" smtClean="0"/>
              <a:t>3/3/2025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57E7545-B1A3-4C13-A9D1-6AACF2DB77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B4D1B61-E4E8-466E-9EEE-7CE74581C5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917C7D-E81A-4A1C-A2FC-0E034C765F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237654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9E0052-7DFD-4EF8-AA83-3CEE151CA2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CB7DBDE-8863-4C13-A610-5530EBADD71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C086B91-76D4-4EB5-86E9-327BDC6EC0E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FE8B1E2-2C5B-4794-8921-7564E4EB10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60DE9E-5408-4D9E-AE1D-5CB6088DC07D}" type="datetimeFigureOut">
              <a:rPr lang="en-US" smtClean="0"/>
              <a:t>3/3/2025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96BE9DC-5F96-45B4-9A85-F188EA9D54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0D92DC0-E7AD-4537-9E6E-0EF59529F1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917C7D-E81A-4A1C-A2FC-0E034C765F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708496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15C2DF-9976-4265-93BC-50E6F83659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4C86E4C-6DF6-49E2-9F5A-083492F7198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1DE5A8D-0F81-4F47-ABE7-9F75DDF42BA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DBDFDB5-BBBC-4E86-8F11-41A25779143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16AE102-4A66-4B66-8A7D-1F8172A790E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68D295E-452C-45F0-9AE6-1A01B4BB3C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60DE9E-5408-4D9E-AE1D-5CB6088DC07D}" type="datetimeFigureOut">
              <a:rPr lang="en-US" smtClean="0"/>
              <a:t>3/3/2025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E0635EE-F69F-41D7-85E8-28AACE2C22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41A98A3-4668-4DA4-BF93-3F054EE632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917C7D-E81A-4A1C-A2FC-0E034C765F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865351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43DAFF-AC67-451C-89EA-AE6C4F29F6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6040DAE-0823-4930-8893-01755C43E1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60DE9E-5408-4D9E-AE1D-5CB6088DC07D}" type="datetimeFigureOut">
              <a:rPr lang="en-US" smtClean="0"/>
              <a:t>3/3/2025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0DA1A84-439F-4BE4-A2CB-DC6754AD83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EAC039E-34CD-46D4-9FBC-03D65305C8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917C7D-E81A-4A1C-A2FC-0E034C765F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96386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3/3/2025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009628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3B089AD-729D-449A-8765-1AB39F769B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60DE9E-5408-4D9E-AE1D-5CB6088DC07D}" type="datetimeFigureOut">
              <a:rPr lang="en-US" smtClean="0"/>
              <a:t>3/3/2025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EDCE355-F758-4FF4-A348-B8DCA94E71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CF37B8E-1F4C-45A6-A544-2AE40BF433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917C7D-E81A-4A1C-A2FC-0E034C765F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718274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02D51A-FDCD-4D04-B60E-8086E69359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C900670-C421-4681-8B94-6F3ED572EF0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1D605A6-57C4-4768-9F58-3E3B4C7738C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D3E989A-74D0-499C-89B8-AECB7BA29B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60DE9E-5408-4D9E-AE1D-5CB6088DC07D}" type="datetimeFigureOut">
              <a:rPr lang="en-US" smtClean="0"/>
              <a:t>3/3/2025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44B2F6C-7F50-4FA8-BCB5-94BB9425A1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6DB095C-6155-4924-9E84-7407B22264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917C7D-E81A-4A1C-A2FC-0E034C765F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295491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2D3B89-592D-48FE-84A9-AEB39EE75B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3358619-B1E4-4858-9C3B-6BBFD5C2F8F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2B7F1CD-0DC4-4B18-8660-8B1F10BB5A3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B129EF3-E7A3-46EF-966E-3265A7F841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60DE9E-5408-4D9E-AE1D-5CB6088DC07D}" type="datetimeFigureOut">
              <a:rPr lang="en-US" smtClean="0"/>
              <a:t>3/3/2025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9E5CE95-D1D1-4D37-83B3-1D663BB0CC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46B68A2-9101-4631-A73E-9DFBB9254B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917C7D-E81A-4A1C-A2FC-0E034C765F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397039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884E94-9707-4432-9DD0-F2C5A15779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434918E-F61A-4EDE-AC79-C8F5F404742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76D1C98-6FF6-479A-83CC-91107DC99A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60DE9E-5408-4D9E-AE1D-5CB6088DC07D}" type="datetimeFigureOut">
              <a:rPr lang="en-US" smtClean="0"/>
              <a:t>3/3/2025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511C5F1-48A2-4D8D-A824-770128E162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235F00A-D85C-41F8-BAD5-547FA696D5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917C7D-E81A-4A1C-A2FC-0E034C765F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00262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AFF76B5-5B21-4B1F-9C9B-B002A844E8A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AD16068-973E-40C8-8710-AEAFC1C5709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FD2B617-0F9B-40AE-8293-120CBF9098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60DE9E-5408-4D9E-AE1D-5CB6088DC07D}" type="datetimeFigureOut">
              <a:rPr lang="en-US" smtClean="0"/>
              <a:t>3/3/2025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64BD6B2-FFC1-4D2E-BB0A-4A54A863F1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0EE231B-0167-49B4-AA50-3EF49BC121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917C7D-E81A-4A1C-A2FC-0E034C765F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9065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9144000" cy="4572001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Freeform 10"/>
          <p:cNvSpPr/>
          <p:nvPr/>
        </p:nvSpPr>
        <p:spPr>
          <a:xfrm>
            <a:off x="4762" y="0"/>
            <a:ext cx="9139239" cy="4572001"/>
          </a:xfrm>
          <a:custGeom>
            <a:avLst/>
            <a:gdLst/>
            <a:ahLst/>
            <a:cxnLst/>
            <a:rect l="l" t="t" r="r" b="b"/>
            <a:pathLst>
              <a:path w="9139239" h="4572001">
                <a:moveTo>
                  <a:pt x="9139239" y="4171458"/>
                </a:moveTo>
                <a:lnTo>
                  <a:pt x="9139239" y="4479120"/>
                </a:lnTo>
                <a:lnTo>
                  <a:pt x="9061857" y="4572001"/>
                </a:lnTo>
                <a:lnTo>
                  <a:pt x="8867616" y="4572001"/>
                </a:lnTo>
                <a:cubicBezTo>
                  <a:pt x="8974940" y="4496648"/>
                  <a:pt x="9059271" y="4392377"/>
                  <a:pt x="9109281" y="4270954"/>
                </a:cubicBezTo>
                <a:close/>
                <a:moveTo>
                  <a:pt x="9139239" y="4017903"/>
                </a:moveTo>
                <a:lnTo>
                  <a:pt x="9139239" y="4146549"/>
                </a:lnTo>
                <a:lnTo>
                  <a:pt x="9061849" y="4168266"/>
                </a:lnTo>
                <a:cubicBezTo>
                  <a:pt x="8867508" y="4236060"/>
                  <a:pt x="8712637" y="4384208"/>
                  <a:pt x="8639677" y="4572001"/>
                </a:cubicBezTo>
                <a:lnTo>
                  <a:pt x="8502130" y="4572001"/>
                </a:lnTo>
                <a:cubicBezTo>
                  <a:pt x="8583823" y="4319597"/>
                  <a:pt x="8787913" y="4120306"/>
                  <a:pt x="9046727" y="4039822"/>
                </a:cubicBezTo>
                <a:close/>
                <a:moveTo>
                  <a:pt x="7620280" y="3999419"/>
                </a:moveTo>
                <a:lnTo>
                  <a:pt x="7637367" y="4001042"/>
                </a:lnTo>
                <a:cubicBezTo>
                  <a:pt x="7669753" y="4001569"/>
                  <a:pt x="7701646" y="4004550"/>
                  <a:pt x="7732829" y="4010107"/>
                </a:cubicBezTo>
                <a:cubicBezTo>
                  <a:pt x="7738405" y="4009688"/>
                  <a:pt x="7743733" y="4010636"/>
                  <a:pt x="7749042" y="4011646"/>
                </a:cubicBezTo>
                <a:lnTo>
                  <a:pt x="7749159" y="4012794"/>
                </a:lnTo>
                <a:cubicBezTo>
                  <a:pt x="8061238" y="4064450"/>
                  <a:pt x="8314467" y="4283539"/>
                  <a:pt x="8407830" y="4572001"/>
                </a:cubicBezTo>
                <a:lnTo>
                  <a:pt x="8270283" y="4572001"/>
                </a:lnTo>
                <a:cubicBezTo>
                  <a:pt x="8186900" y="4357380"/>
                  <a:pt x="7996531" y="4194541"/>
                  <a:pt x="7762529" y="4144250"/>
                </a:cubicBezTo>
                <a:cubicBezTo>
                  <a:pt x="7797023" y="4319651"/>
                  <a:pt x="7899246" y="4471530"/>
                  <a:pt x="8042344" y="4572001"/>
                </a:cubicBezTo>
                <a:lnTo>
                  <a:pt x="7848103" y="4572001"/>
                </a:lnTo>
                <a:cubicBezTo>
                  <a:pt x="7731971" y="4452596"/>
                  <a:pt x="7653409" y="4298519"/>
                  <a:pt x="7629044" y="4127511"/>
                </a:cubicBezTo>
                <a:cubicBezTo>
                  <a:pt x="7628876" y="4127458"/>
                  <a:pt x="7628708" y="4127453"/>
                  <a:pt x="7628538" y="4127448"/>
                </a:cubicBezTo>
                <a:lnTo>
                  <a:pt x="7628000" y="4120772"/>
                </a:lnTo>
                <a:cubicBezTo>
                  <a:pt x="7622941" y="4090522"/>
                  <a:pt x="7620490" y="4059631"/>
                  <a:pt x="7620533" y="4028296"/>
                </a:cubicBezTo>
                <a:cubicBezTo>
                  <a:pt x="7619221" y="4022668"/>
                  <a:pt x="7619162" y="4017001"/>
                  <a:pt x="7619162" y="4011320"/>
                </a:cubicBezTo>
                <a:lnTo>
                  <a:pt x="7619756" y="3999880"/>
                </a:lnTo>
                <a:lnTo>
                  <a:pt x="7620254" y="3999913"/>
                </a:lnTo>
                <a:close/>
                <a:moveTo>
                  <a:pt x="7597529" y="3999419"/>
                </a:moveTo>
                <a:lnTo>
                  <a:pt x="7597555" y="3999913"/>
                </a:lnTo>
                <a:lnTo>
                  <a:pt x="7598053" y="3999880"/>
                </a:lnTo>
                <a:lnTo>
                  <a:pt x="7598647" y="4011320"/>
                </a:lnTo>
                <a:cubicBezTo>
                  <a:pt x="7598647" y="4017001"/>
                  <a:pt x="7598588" y="4022668"/>
                  <a:pt x="7597276" y="4028296"/>
                </a:cubicBezTo>
                <a:cubicBezTo>
                  <a:pt x="7597319" y="4059631"/>
                  <a:pt x="7594868" y="4090522"/>
                  <a:pt x="7589809" y="4120772"/>
                </a:cubicBezTo>
                <a:lnTo>
                  <a:pt x="7589271" y="4127448"/>
                </a:lnTo>
                <a:cubicBezTo>
                  <a:pt x="7589101" y="4127453"/>
                  <a:pt x="7588933" y="4127458"/>
                  <a:pt x="7588765" y="4127511"/>
                </a:cubicBezTo>
                <a:cubicBezTo>
                  <a:pt x="7564400" y="4298519"/>
                  <a:pt x="7485838" y="4452596"/>
                  <a:pt x="7369706" y="4572001"/>
                </a:cubicBezTo>
                <a:lnTo>
                  <a:pt x="7175465" y="4572001"/>
                </a:lnTo>
                <a:cubicBezTo>
                  <a:pt x="7318563" y="4471530"/>
                  <a:pt x="7420786" y="4319651"/>
                  <a:pt x="7455280" y="4144250"/>
                </a:cubicBezTo>
                <a:cubicBezTo>
                  <a:pt x="7221278" y="4194541"/>
                  <a:pt x="7030909" y="4357380"/>
                  <a:pt x="6947526" y="4572001"/>
                </a:cubicBezTo>
                <a:lnTo>
                  <a:pt x="6809978" y="4572001"/>
                </a:lnTo>
                <a:cubicBezTo>
                  <a:pt x="6903341" y="4283539"/>
                  <a:pt x="7156571" y="4064450"/>
                  <a:pt x="7468650" y="4012794"/>
                </a:cubicBezTo>
                <a:lnTo>
                  <a:pt x="7468767" y="4011646"/>
                </a:lnTo>
                <a:cubicBezTo>
                  <a:pt x="7474076" y="4010636"/>
                  <a:pt x="7479404" y="4009688"/>
                  <a:pt x="7484980" y="4010107"/>
                </a:cubicBezTo>
                <a:cubicBezTo>
                  <a:pt x="7516163" y="4004550"/>
                  <a:pt x="7548056" y="4001569"/>
                  <a:pt x="7580442" y="4001042"/>
                </a:cubicBezTo>
                <a:close/>
                <a:moveTo>
                  <a:pt x="5928129" y="3999419"/>
                </a:moveTo>
                <a:lnTo>
                  <a:pt x="5945217" y="4001042"/>
                </a:lnTo>
                <a:cubicBezTo>
                  <a:pt x="5977602" y="4001569"/>
                  <a:pt x="6009495" y="4004550"/>
                  <a:pt x="6040678" y="4010107"/>
                </a:cubicBezTo>
                <a:cubicBezTo>
                  <a:pt x="6046254" y="4009688"/>
                  <a:pt x="6051582" y="4010636"/>
                  <a:pt x="6056891" y="4011646"/>
                </a:cubicBezTo>
                <a:lnTo>
                  <a:pt x="6057008" y="4012794"/>
                </a:lnTo>
                <a:cubicBezTo>
                  <a:pt x="6369087" y="4064450"/>
                  <a:pt x="6622316" y="4283539"/>
                  <a:pt x="6715680" y="4572001"/>
                </a:cubicBezTo>
                <a:lnTo>
                  <a:pt x="6578131" y="4572001"/>
                </a:lnTo>
                <a:cubicBezTo>
                  <a:pt x="6494748" y="4357380"/>
                  <a:pt x="6304380" y="4194541"/>
                  <a:pt x="6070378" y="4144250"/>
                </a:cubicBezTo>
                <a:cubicBezTo>
                  <a:pt x="6104872" y="4319650"/>
                  <a:pt x="6207095" y="4471530"/>
                  <a:pt x="6350192" y="4572001"/>
                </a:cubicBezTo>
                <a:lnTo>
                  <a:pt x="6155952" y="4572001"/>
                </a:lnTo>
                <a:cubicBezTo>
                  <a:pt x="6039820" y="4452596"/>
                  <a:pt x="5961257" y="4298519"/>
                  <a:pt x="5936893" y="4127511"/>
                </a:cubicBezTo>
                <a:cubicBezTo>
                  <a:pt x="5936725" y="4127458"/>
                  <a:pt x="5936557" y="4127453"/>
                  <a:pt x="5936387" y="4127448"/>
                </a:cubicBezTo>
                <a:lnTo>
                  <a:pt x="5935849" y="4120772"/>
                </a:lnTo>
                <a:cubicBezTo>
                  <a:pt x="5930790" y="4090522"/>
                  <a:pt x="5928340" y="4059631"/>
                  <a:pt x="5928382" y="4028296"/>
                </a:cubicBezTo>
                <a:cubicBezTo>
                  <a:pt x="5927070" y="4022668"/>
                  <a:pt x="5927011" y="4017001"/>
                  <a:pt x="5927011" y="4011320"/>
                </a:cubicBezTo>
                <a:lnTo>
                  <a:pt x="5927605" y="3999880"/>
                </a:lnTo>
                <a:lnTo>
                  <a:pt x="5928103" y="3999913"/>
                </a:lnTo>
                <a:close/>
                <a:moveTo>
                  <a:pt x="5905378" y="3999419"/>
                </a:moveTo>
                <a:lnTo>
                  <a:pt x="5905404" y="3999913"/>
                </a:lnTo>
                <a:lnTo>
                  <a:pt x="5905902" y="3999880"/>
                </a:lnTo>
                <a:lnTo>
                  <a:pt x="5906496" y="4011320"/>
                </a:lnTo>
                <a:cubicBezTo>
                  <a:pt x="5906496" y="4017001"/>
                  <a:pt x="5906437" y="4022668"/>
                  <a:pt x="5905125" y="4028296"/>
                </a:cubicBezTo>
                <a:cubicBezTo>
                  <a:pt x="5905167" y="4059631"/>
                  <a:pt x="5902717" y="4090522"/>
                  <a:pt x="5897658" y="4120772"/>
                </a:cubicBezTo>
                <a:lnTo>
                  <a:pt x="5897120" y="4127448"/>
                </a:lnTo>
                <a:cubicBezTo>
                  <a:pt x="5896950" y="4127453"/>
                  <a:pt x="5896782" y="4127458"/>
                  <a:pt x="5896614" y="4127511"/>
                </a:cubicBezTo>
                <a:cubicBezTo>
                  <a:pt x="5872249" y="4298519"/>
                  <a:pt x="5793686" y="4452596"/>
                  <a:pt x="5677555" y="4572001"/>
                </a:cubicBezTo>
                <a:lnTo>
                  <a:pt x="5483314" y="4572001"/>
                </a:lnTo>
                <a:cubicBezTo>
                  <a:pt x="5626412" y="4471530"/>
                  <a:pt x="5728635" y="4319650"/>
                  <a:pt x="5763129" y="4144250"/>
                </a:cubicBezTo>
                <a:cubicBezTo>
                  <a:pt x="5529126" y="4194541"/>
                  <a:pt x="5338758" y="4357380"/>
                  <a:pt x="5255375" y="4572001"/>
                </a:cubicBezTo>
                <a:lnTo>
                  <a:pt x="5117827" y="4572001"/>
                </a:lnTo>
                <a:cubicBezTo>
                  <a:pt x="5211190" y="4283539"/>
                  <a:pt x="5464420" y="4064450"/>
                  <a:pt x="5776499" y="4012794"/>
                </a:cubicBezTo>
                <a:lnTo>
                  <a:pt x="5776616" y="4011646"/>
                </a:lnTo>
                <a:cubicBezTo>
                  <a:pt x="5781926" y="4010636"/>
                  <a:pt x="5787253" y="4009688"/>
                  <a:pt x="5792829" y="4010107"/>
                </a:cubicBezTo>
                <a:cubicBezTo>
                  <a:pt x="5824012" y="4004550"/>
                  <a:pt x="5855905" y="4001569"/>
                  <a:pt x="5888290" y="4001042"/>
                </a:cubicBezTo>
                <a:close/>
                <a:moveTo>
                  <a:pt x="4235979" y="3999419"/>
                </a:moveTo>
                <a:lnTo>
                  <a:pt x="4253065" y="4001042"/>
                </a:lnTo>
                <a:cubicBezTo>
                  <a:pt x="4285451" y="4001569"/>
                  <a:pt x="4317343" y="4004550"/>
                  <a:pt x="4348528" y="4010107"/>
                </a:cubicBezTo>
                <a:cubicBezTo>
                  <a:pt x="4354104" y="4009688"/>
                  <a:pt x="4359431" y="4010636"/>
                  <a:pt x="4364739" y="4011646"/>
                </a:cubicBezTo>
                <a:lnTo>
                  <a:pt x="4364856" y="4012794"/>
                </a:lnTo>
                <a:cubicBezTo>
                  <a:pt x="4676936" y="4064450"/>
                  <a:pt x="4930165" y="4283539"/>
                  <a:pt x="5023528" y="4572001"/>
                </a:cubicBezTo>
                <a:lnTo>
                  <a:pt x="4885980" y="4572001"/>
                </a:lnTo>
                <a:cubicBezTo>
                  <a:pt x="4802597" y="4357380"/>
                  <a:pt x="4612229" y="4194541"/>
                  <a:pt x="4378227" y="4144250"/>
                </a:cubicBezTo>
                <a:cubicBezTo>
                  <a:pt x="4412722" y="4319651"/>
                  <a:pt x="4514944" y="4471530"/>
                  <a:pt x="4658041" y="4572001"/>
                </a:cubicBezTo>
                <a:lnTo>
                  <a:pt x="4463800" y="4572001"/>
                </a:lnTo>
                <a:cubicBezTo>
                  <a:pt x="4347669" y="4452596"/>
                  <a:pt x="4269106" y="4298519"/>
                  <a:pt x="4244741" y="4127511"/>
                </a:cubicBezTo>
                <a:cubicBezTo>
                  <a:pt x="4244574" y="4127458"/>
                  <a:pt x="4244405" y="4127453"/>
                  <a:pt x="4244236" y="4127448"/>
                </a:cubicBezTo>
                <a:lnTo>
                  <a:pt x="4243697" y="4120772"/>
                </a:lnTo>
                <a:cubicBezTo>
                  <a:pt x="4238639" y="4090522"/>
                  <a:pt x="4236188" y="4059631"/>
                  <a:pt x="4236230" y="4028296"/>
                </a:cubicBezTo>
                <a:cubicBezTo>
                  <a:pt x="4234918" y="4022668"/>
                  <a:pt x="4234860" y="4017001"/>
                  <a:pt x="4234860" y="4011320"/>
                </a:cubicBezTo>
                <a:lnTo>
                  <a:pt x="4235454" y="3999880"/>
                </a:lnTo>
                <a:lnTo>
                  <a:pt x="4235952" y="3999913"/>
                </a:lnTo>
                <a:close/>
                <a:moveTo>
                  <a:pt x="4213227" y="3999419"/>
                </a:moveTo>
                <a:lnTo>
                  <a:pt x="4213253" y="3999913"/>
                </a:lnTo>
                <a:lnTo>
                  <a:pt x="4213751" y="3999880"/>
                </a:lnTo>
                <a:lnTo>
                  <a:pt x="4214345" y="4011320"/>
                </a:lnTo>
                <a:cubicBezTo>
                  <a:pt x="4214345" y="4017001"/>
                  <a:pt x="4214286" y="4022668"/>
                  <a:pt x="4212974" y="4028296"/>
                </a:cubicBezTo>
                <a:cubicBezTo>
                  <a:pt x="4213016" y="4059631"/>
                  <a:pt x="4210566" y="4090522"/>
                  <a:pt x="4205507" y="4120772"/>
                </a:cubicBezTo>
                <a:lnTo>
                  <a:pt x="4204969" y="4127448"/>
                </a:lnTo>
                <a:cubicBezTo>
                  <a:pt x="4204799" y="4127453"/>
                  <a:pt x="4204631" y="4127458"/>
                  <a:pt x="4204463" y="4127511"/>
                </a:cubicBezTo>
                <a:cubicBezTo>
                  <a:pt x="4180098" y="4298519"/>
                  <a:pt x="4101535" y="4452596"/>
                  <a:pt x="3985404" y="4572001"/>
                </a:cubicBezTo>
                <a:lnTo>
                  <a:pt x="3791163" y="4572001"/>
                </a:lnTo>
                <a:cubicBezTo>
                  <a:pt x="3934261" y="4471530"/>
                  <a:pt x="4036484" y="4319651"/>
                  <a:pt x="4070978" y="4144250"/>
                </a:cubicBezTo>
                <a:cubicBezTo>
                  <a:pt x="3836975" y="4194541"/>
                  <a:pt x="3646607" y="4357380"/>
                  <a:pt x="3563224" y="4572001"/>
                </a:cubicBezTo>
                <a:lnTo>
                  <a:pt x="3425676" y="4572001"/>
                </a:lnTo>
                <a:cubicBezTo>
                  <a:pt x="3519039" y="4283539"/>
                  <a:pt x="3772269" y="4064450"/>
                  <a:pt x="4084348" y="4012794"/>
                </a:cubicBezTo>
                <a:lnTo>
                  <a:pt x="4084465" y="4011646"/>
                </a:lnTo>
                <a:cubicBezTo>
                  <a:pt x="4089774" y="4010636"/>
                  <a:pt x="4095102" y="4009688"/>
                  <a:pt x="4100678" y="4010107"/>
                </a:cubicBezTo>
                <a:cubicBezTo>
                  <a:pt x="4131861" y="4004550"/>
                  <a:pt x="4163754" y="4001569"/>
                  <a:pt x="4196139" y="4001042"/>
                </a:cubicBezTo>
                <a:close/>
                <a:moveTo>
                  <a:pt x="2543827" y="3999419"/>
                </a:moveTo>
                <a:lnTo>
                  <a:pt x="2560914" y="4001042"/>
                </a:lnTo>
                <a:cubicBezTo>
                  <a:pt x="2593300" y="4001569"/>
                  <a:pt x="2625192" y="4004550"/>
                  <a:pt x="2656376" y="4010107"/>
                </a:cubicBezTo>
                <a:cubicBezTo>
                  <a:pt x="2661952" y="4009688"/>
                  <a:pt x="2667280" y="4010636"/>
                  <a:pt x="2672588" y="4011646"/>
                </a:cubicBezTo>
                <a:lnTo>
                  <a:pt x="2672706" y="4012794"/>
                </a:lnTo>
                <a:cubicBezTo>
                  <a:pt x="2984785" y="4064450"/>
                  <a:pt x="3238014" y="4283539"/>
                  <a:pt x="3331377" y="4572001"/>
                </a:cubicBezTo>
                <a:lnTo>
                  <a:pt x="3193830" y="4572001"/>
                </a:lnTo>
                <a:cubicBezTo>
                  <a:pt x="3110446" y="4357380"/>
                  <a:pt x="2920078" y="4194541"/>
                  <a:pt x="2686076" y="4144250"/>
                </a:cubicBezTo>
                <a:cubicBezTo>
                  <a:pt x="2720570" y="4319650"/>
                  <a:pt x="2822793" y="4471530"/>
                  <a:pt x="2965890" y="4572001"/>
                </a:cubicBezTo>
                <a:lnTo>
                  <a:pt x="2771649" y="4572001"/>
                </a:lnTo>
                <a:cubicBezTo>
                  <a:pt x="2655518" y="4452596"/>
                  <a:pt x="2576955" y="4298519"/>
                  <a:pt x="2552590" y="4127511"/>
                </a:cubicBezTo>
                <a:cubicBezTo>
                  <a:pt x="2552423" y="4127458"/>
                  <a:pt x="2552254" y="4127453"/>
                  <a:pt x="2552085" y="4127448"/>
                </a:cubicBezTo>
                <a:lnTo>
                  <a:pt x="2551547" y="4120772"/>
                </a:lnTo>
                <a:cubicBezTo>
                  <a:pt x="2546488" y="4090522"/>
                  <a:pt x="2544037" y="4059631"/>
                  <a:pt x="2544079" y="4028296"/>
                </a:cubicBezTo>
                <a:cubicBezTo>
                  <a:pt x="2542767" y="4022668"/>
                  <a:pt x="2542709" y="4017001"/>
                  <a:pt x="2542709" y="4011320"/>
                </a:cubicBezTo>
                <a:lnTo>
                  <a:pt x="2543303" y="3999880"/>
                </a:lnTo>
                <a:lnTo>
                  <a:pt x="2543801" y="3999913"/>
                </a:lnTo>
                <a:close/>
                <a:moveTo>
                  <a:pt x="2521076" y="3999419"/>
                </a:moveTo>
                <a:lnTo>
                  <a:pt x="2521102" y="3999913"/>
                </a:lnTo>
                <a:lnTo>
                  <a:pt x="2521600" y="3999880"/>
                </a:lnTo>
                <a:lnTo>
                  <a:pt x="2522194" y="4011320"/>
                </a:lnTo>
                <a:cubicBezTo>
                  <a:pt x="2522194" y="4017001"/>
                  <a:pt x="2522135" y="4022668"/>
                  <a:pt x="2520823" y="4028296"/>
                </a:cubicBezTo>
                <a:cubicBezTo>
                  <a:pt x="2520865" y="4059631"/>
                  <a:pt x="2518415" y="4090522"/>
                  <a:pt x="2513356" y="4120772"/>
                </a:cubicBezTo>
                <a:lnTo>
                  <a:pt x="2512818" y="4127448"/>
                </a:lnTo>
                <a:cubicBezTo>
                  <a:pt x="2512648" y="4127453"/>
                  <a:pt x="2512480" y="4127458"/>
                  <a:pt x="2512312" y="4127511"/>
                </a:cubicBezTo>
                <a:cubicBezTo>
                  <a:pt x="2487947" y="4298519"/>
                  <a:pt x="2409385" y="4452596"/>
                  <a:pt x="2293253" y="4572001"/>
                </a:cubicBezTo>
                <a:lnTo>
                  <a:pt x="2099012" y="4572001"/>
                </a:lnTo>
                <a:cubicBezTo>
                  <a:pt x="2242110" y="4471530"/>
                  <a:pt x="2344333" y="4319651"/>
                  <a:pt x="2378827" y="4144250"/>
                </a:cubicBezTo>
                <a:cubicBezTo>
                  <a:pt x="2144825" y="4194541"/>
                  <a:pt x="1954456" y="4357380"/>
                  <a:pt x="1871073" y="4572001"/>
                </a:cubicBezTo>
                <a:lnTo>
                  <a:pt x="1733525" y="4572001"/>
                </a:lnTo>
                <a:cubicBezTo>
                  <a:pt x="1826888" y="4283539"/>
                  <a:pt x="2080118" y="4064450"/>
                  <a:pt x="2392197" y="4012794"/>
                </a:cubicBezTo>
                <a:lnTo>
                  <a:pt x="2392314" y="4011646"/>
                </a:lnTo>
                <a:cubicBezTo>
                  <a:pt x="2397623" y="4010636"/>
                  <a:pt x="2402951" y="4009688"/>
                  <a:pt x="2408527" y="4010107"/>
                </a:cubicBezTo>
                <a:cubicBezTo>
                  <a:pt x="2439710" y="4004550"/>
                  <a:pt x="2471603" y="4001569"/>
                  <a:pt x="2503988" y="4001042"/>
                </a:cubicBezTo>
                <a:close/>
                <a:moveTo>
                  <a:pt x="851676" y="3999419"/>
                </a:moveTo>
                <a:lnTo>
                  <a:pt x="868763" y="4001042"/>
                </a:lnTo>
                <a:cubicBezTo>
                  <a:pt x="901149" y="4001569"/>
                  <a:pt x="933041" y="4004550"/>
                  <a:pt x="964225" y="4010107"/>
                </a:cubicBezTo>
                <a:cubicBezTo>
                  <a:pt x="969801" y="4009688"/>
                  <a:pt x="975129" y="4010636"/>
                  <a:pt x="980437" y="4011646"/>
                </a:cubicBezTo>
                <a:lnTo>
                  <a:pt x="980555" y="4012794"/>
                </a:lnTo>
                <a:cubicBezTo>
                  <a:pt x="1292634" y="4064450"/>
                  <a:pt x="1545864" y="4283539"/>
                  <a:pt x="1639226" y="4572001"/>
                </a:cubicBezTo>
                <a:lnTo>
                  <a:pt x="1501679" y="4572001"/>
                </a:lnTo>
                <a:cubicBezTo>
                  <a:pt x="1418296" y="4357380"/>
                  <a:pt x="1227927" y="4194541"/>
                  <a:pt x="993925" y="4144250"/>
                </a:cubicBezTo>
                <a:cubicBezTo>
                  <a:pt x="1028419" y="4319651"/>
                  <a:pt x="1130642" y="4471530"/>
                  <a:pt x="1273740" y="4572001"/>
                </a:cubicBezTo>
                <a:lnTo>
                  <a:pt x="1079499" y="4572001"/>
                </a:lnTo>
                <a:cubicBezTo>
                  <a:pt x="963367" y="4452596"/>
                  <a:pt x="884804" y="4298519"/>
                  <a:pt x="860439" y="4127511"/>
                </a:cubicBezTo>
                <a:cubicBezTo>
                  <a:pt x="860272" y="4127458"/>
                  <a:pt x="860103" y="4127453"/>
                  <a:pt x="859934" y="4127448"/>
                </a:cubicBezTo>
                <a:lnTo>
                  <a:pt x="859396" y="4120772"/>
                </a:lnTo>
                <a:cubicBezTo>
                  <a:pt x="854337" y="4090522"/>
                  <a:pt x="851886" y="4059631"/>
                  <a:pt x="851928" y="4028296"/>
                </a:cubicBezTo>
                <a:cubicBezTo>
                  <a:pt x="850616" y="4022668"/>
                  <a:pt x="850558" y="4017001"/>
                  <a:pt x="850558" y="4011320"/>
                </a:cubicBezTo>
                <a:lnTo>
                  <a:pt x="851152" y="3999880"/>
                </a:lnTo>
                <a:lnTo>
                  <a:pt x="851650" y="3999913"/>
                </a:lnTo>
                <a:close/>
                <a:moveTo>
                  <a:pt x="828925" y="3999419"/>
                </a:moveTo>
                <a:lnTo>
                  <a:pt x="828951" y="3999913"/>
                </a:lnTo>
                <a:lnTo>
                  <a:pt x="829449" y="3999880"/>
                </a:lnTo>
                <a:lnTo>
                  <a:pt x="830043" y="4011320"/>
                </a:lnTo>
                <a:cubicBezTo>
                  <a:pt x="830043" y="4017001"/>
                  <a:pt x="829984" y="4022668"/>
                  <a:pt x="828672" y="4028296"/>
                </a:cubicBezTo>
                <a:cubicBezTo>
                  <a:pt x="828714" y="4059631"/>
                  <a:pt x="826264" y="4090522"/>
                  <a:pt x="821205" y="4120772"/>
                </a:cubicBezTo>
                <a:lnTo>
                  <a:pt x="820667" y="4127448"/>
                </a:lnTo>
                <a:cubicBezTo>
                  <a:pt x="820497" y="4127453"/>
                  <a:pt x="820329" y="4127458"/>
                  <a:pt x="820161" y="4127511"/>
                </a:cubicBezTo>
                <a:cubicBezTo>
                  <a:pt x="795796" y="4298519"/>
                  <a:pt x="717234" y="4452596"/>
                  <a:pt x="601102" y="4572001"/>
                </a:cubicBezTo>
                <a:lnTo>
                  <a:pt x="406861" y="4572001"/>
                </a:lnTo>
                <a:cubicBezTo>
                  <a:pt x="549959" y="4471530"/>
                  <a:pt x="652182" y="4319650"/>
                  <a:pt x="686676" y="4144250"/>
                </a:cubicBezTo>
                <a:cubicBezTo>
                  <a:pt x="452674" y="4194541"/>
                  <a:pt x="262305" y="4357380"/>
                  <a:pt x="178922" y="4572001"/>
                </a:cubicBezTo>
                <a:lnTo>
                  <a:pt x="41374" y="4572001"/>
                </a:lnTo>
                <a:cubicBezTo>
                  <a:pt x="134738" y="4283539"/>
                  <a:pt x="387967" y="4064450"/>
                  <a:pt x="700046" y="4012794"/>
                </a:cubicBezTo>
                <a:lnTo>
                  <a:pt x="700163" y="4011646"/>
                </a:lnTo>
                <a:cubicBezTo>
                  <a:pt x="705472" y="4010636"/>
                  <a:pt x="710800" y="4009688"/>
                  <a:pt x="716376" y="4010107"/>
                </a:cubicBezTo>
                <a:cubicBezTo>
                  <a:pt x="747559" y="4004550"/>
                  <a:pt x="779452" y="4001569"/>
                  <a:pt x="811837" y="4001042"/>
                </a:cubicBezTo>
                <a:close/>
                <a:moveTo>
                  <a:pt x="8305836" y="3304913"/>
                </a:moveTo>
                <a:cubicBezTo>
                  <a:pt x="8030646" y="3363591"/>
                  <a:pt x="7815802" y="3576701"/>
                  <a:pt x="7762527" y="3845480"/>
                </a:cubicBezTo>
                <a:cubicBezTo>
                  <a:pt x="8037717" y="3786801"/>
                  <a:pt x="8252560" y="3573691"/>
                  <a:pt x="8305836" y="3304913"/>
                </a:cubicBezTo>
                <a:close/>
                <a:moveTo>
                  <a:pt x="6911971" y="3304913"/>
                </a:moveTo>
                <a:cubicBezTo>
                  <a:pt x="6965247" y="3573691"/>
                  <a:pt x="7180090" y="3786801"/>
                  <a:pt x="7455280" y="3845480"/>
                </a:cubicBezTo>
                <a:cubicBezTo>
                  <a:pt x="7402005" y="3576701"/>
                  <a:pt x="7187161" y="3363591"/>
                  <a:pt x="6911971" y="3304913"/>
                </a:cubicBezTo>
                <a:close/>
                <a:moveTo>
                  <a:pt x="6613685" y="3304913"/>
                </a:moveTo>
                <a:cubicBezTo>
                  <a:pt x="6338495" y="3363591"/>
                  <a:pt x="6123651" y="3576701"/>
                  <a:pt x="6070376" y="3845480"/>
                </a:cubicBezTo>
                <a:cubicBezTo>
                  <a:pt x="6345566" y="3786801"/>
                  <a:pt x="6560409" y="3573691"/>
                  <a:pt x="6613685" y="3304913"/>
                </a:cubicBezTo>
                <a:close/>
                <a:moveTo>
                  <a:pt x="5219820" y="3304913"/>
                </a:moveTo>
                <a:cubicBezTo>
                  <a:pt x="5273096" y="3573691"/>
                  <a:pt x="5487939" y="3786801"/>
                  <a:pt x="5763129" y="3845480"/>
                </a:cubicBezTo>
                <a:cubicBezTo>
                  <a:pt x="5709854" y="3576701"/>
                  <a:pt x="5495010" y="3363591"/>
                  <a:pt x="5219820" y="3304913"/>
                </a:cubicBezTo>
                <a:close/>
                <a:moveTo>
                  <a:pt x="4921534" y="3304913"/>
                </a:moveTo>
                <a:cubicBezTo>
                  <a:pt x="4646344" y="3363591"/>
                  <a:pt x="4431500" y="3576701"/>
                  <a:pt x="4378225" y="3845480"/>
                </a:cubicBezTo>
                <a:cubicBezTo>
                  <a:pt x="4653415" y="3786801"/>
                  <a:pt x="4868259" y="3573691"/>
                  <a:pt x="4921534" y="3304913"/>
                </a:cubicBezTo>
                <a:close/>
                <a:moveTo>
                  <a:pt x="3527669" y="3304913"/>
                </a:moveTo>
                <a:cubicBezTo>
                  <a:pt x="3580945" y="3573691"/>
                  <a:pt x="3795788" y="3786801"/>
                  <a:pt x="4070978" y="3845480"/>
                </a:cubicBezTo>
                <a:cubicBezTo>
                  <a:pt x="4017703" y="3576701"/>
                  <a:pt x="3802859" y="3363591"/>
                  <a:pt x="3527669" y="3304913"/>
                </a:cubicBezTo>
                <a:close/>
                <a:moveTo>
                  <a:pt x="3229383" y="3304913"/>
                </a:moveTo>
                <a:cubicBezTo>
                  <a:pt x="2954193" y="3363591"/>
                  <a:pt x="2739349" y="3576701"/>
                  <a:pt x="2686074" y="3845480"/>
                </a:cubicBezTo>
                <a:cubicBezTo>
                  <a:pt x="2961264" y="3786801"/>
                  <a:pt x="3176107" y="3573691"/>
                  <a:pt x="3229383" y="3304913"/>
                </a:cubicBezTo>
                <a:close/>
                <a:moveTo>
                  <a:pt x="1835518" y="3304913"/>
                </a:moveTo>
                <a:cubicBezTo>
                  <a:pt x="1888794" y="3573691"/>
                  <a:pt x="2103637" y="3786801"/>
                  <a:pt x="2378827" y="3845480"/>
                </a:cubicBezTo>
                <a:cubicBezTo>
                  <a:pt x="2325552" y="3576701"/>
                  <a:pt x="2110708" y="3363591"/>
                  <a:pt x="1835518" y="3304913"/>
                </a:cubicBezTo>
                <a:close/>
                <a:moveTo>
                  <a:pt x="1537232" y="3304913"/>
                </a:moveTo>
                <a:cubicBezTo>
                  <a:pt x="1262042" y="3363591"/>
                  <a:pt x="1047198" y="3576701"/>
                  <a:pt x="993923" y="3845480"/>
                </a:cubicBezTo>
                <a:cubicBezTo>
                  <a:pt x="1269113" y="3786801"/>
                  <a:pt x="1483956" y="3573691"/>
                  <a:pt x="1537232" y="3304913"/>
                </a:cubicBezTo>
                <a:close/>
                <a:moveTo>
                  <a:pt x="143367" y="3304913"/>
                </a:moveTo>
                <a:cubicBezTo>
                  <a:pt x="196643" y="3573691"/>
                  <a:pt x="411486" y="3786801"/>
                  <a:pt x="686676" y="3845480"/>
                </a:cubicBezTo>
                <a:cubicBezTo>
                  <a:pt x="633401" y="3576701"/>
                  <a:pt x="418557" y="3363591"/>
                  <a:pt x="143367" y="3304913"/>
                </a:cubicBezTo>
                <a:close/>
                <a:moveTo>
                  <a:pt x="8461873" y="3161219"/>
                </a:moveTo>
                <a:lnTo>
                  <a:pt x="8478960" y="3162829"/>
                </a:lnTo>
                <a:cubicBezTo>
                  <a:pt x="8511346" y="3163352"/>
                  <a:pt x="8543239" y="3166310"/>
                  <a:pt x="8574422" y="3171823"/>
                </a:cubicBezTo>
                <a:cubicBezTo>
                  <a:pt x="8579998" y="3171407"/>
                  <a:pt x="8585326" y="3172348"/>
                  <a:pt x="8590635" y="3173350"/>
                </a:cubicBezTo>
                <a:lnTo>
                  <a:pt x="8590752" y="3174489"/>
                </a:lnTo>
                <a:cubicBezTo>
                  <a:pt x="8815033" y="3211322"/>
                  <a:pt x="9008920" y="3333951"/>
                  <a:pt x="9135069" y="3506215"/>
                </a:cubicBezTo>
                <a:lnTo>
                  <a:pt x="9139239" y="3512974"/>
                </a:lnTo>
                <a:lnTo>
                  <a:pt x="9139239" y="3816134"/>
                </a:lnTo>
                <a:lnTo>
                  <a:pt x="9120077" y="3747490"/>
                </a:lnTo>
                <a:cubicBezTo>
                  <a:pt x="9039502" y="3525837"/>
                  <a:pt x="8844913" y="3356256"/>
                  <a:pt x="8604122" y="3304913"/>
                </a:cubicBezTo>
                <a:cubicBezTo>
                  <a:pt x="8650738" y="3540094"/>
                  <a:pt x="8821055" y="3732654"/>
                  <a:pt x="9047261" y="3816429"/>
                </a:cubicBezTo>
                <a:lnTo>
                  <a:pt x="9139239" y="3843104"/>
                </a:lnTo>
                <a:lnTo>
                  <a:pt x="9139239" y="3970603"/>
                </a:lnTo>
                <a:lnTo>
                  <a:pt x="9030179" y="3943797"/>
                </a:lnTo>
                <a:cubicBezTo>
                  <a:pt x="8735297" y="3846211"/>
                  <a:pt x="8514628" y="3594637"/>
                  <a:pt x="8470637" y="3288305"/>
                </a:cubicBezTo>
                <a:cubicBezTo>
                  <a:pt x="8470469" y="3288253"/>
                  <a:pt x="8470301" y="3288248"/>
                  <a:pt x="8470131" y="3288243"/>
                </a:cubicBezTo>
                <a:lnTo>
                  <a:pt x="8469593" y="3281619"/>
                </a:lnTo>
                <a:cubicBezTo>
                  <a:pt x="8464534" y="3251607"/>
                  <a:pt x="8462083" y="3220958"/>
                  <a:pt x="8462126" y="3189869"/>
                </a:cubicBezTo>
                <a:cubicBezTo>
                  <a:pt x="8460814" y="3184286"/>
                  <a:pt x="8460755" y="3178663"/>
                  <a:pt x="8460755" y="3173027"/>
                </a:cubicBezTo>
                <a:lnTo>
                  <a:pt x="8461349" y="3161677"/>
                </a:lnTo>
                <a:lnTo>
                  <a:pt x="8461847" y="3161709"/>
                </a:lnTo>
                <a:close/>
                <a:moveTo>
                  <a:pt x="8448085" y="3161219"/>
                </a:moveTo>
                <a:lnTo>
                  <a:pt x="8448111" y="3161709"/>
                </a:lnTo>
                <a:lnTo>
                  <a:pt x="8448609" y="3161677"/>
                </a:lnTo>
                <a:lnTo>
                  <a:pt x="8449203" y="3173027"/>
                </a:lnTo>
                <a:cubicBezTo>
                  <a:pt x="8449203" y="3178663"/>
                  <a:pt x="8449144" y="3184286"/>
                  <a:pt x="8447832" y="3189869"/>
                </a:cubicBezTo>
                <a:cubicBezTo>
                  <a:pt x="8447875" y="3220958"/>
                  <a:pt x="8445424" y="3251607"/>
                  <a:pt x="8440365" y="3281619"/>
                </a:cubicBezTo>
                <a:lnTo>
                  <a:pt x="8439827" y="3288243"/>
                </a:lnTo>
                <a:cubicBezTo>
                  <a:pt x="8439657" y="3288248"/>
                  <a:pt x="8439489" y="3288253"/>
                  <a:pt x="8439321" y="3288305"/>
                </a:cubicBezTo>
                <a:cubicBezTo>
                  <a:pt x="8389046" y="3638399"/>
                  <a:pt x="8108007" y="3916971"/>
                  <a:pt x="7749156" y="3975903"/>
                </a:cubicBezTo>
                <a:lnTo>
                  <a:pt x="7749040" y="3977042"/>
                </a:lnTo>
                <a:cubicBezTo>
                  <a:pt x="7743729" y="3978045"/>
                  <a:pt x="7738400" y="3978986"/>
                  <a:pt x="7732823" y="3978570"/>
                </a:cubicBezTo>
                <a:cubicBezTo>
                  <a:pt x="7701651" y="3984080"/>
                  <a:pt x="7669771" y="3987038"/>
                  <a:pt x="7637396" y="3987561"/>
                </a:cubicBezTo>
                <a:lnTo>
                  <a:pt x="7620278" y="3989174"/>
                </a:lnTo>
                <a:lnTo>
                  <a:pt x="7620252" y="3988683"/>
                </a:lnTo>
                <a:lnTo>
                  <a:pt x="7619753" y="3988716"/>
                </a:lnTo>
                <a:cubicBezTo>
                  <a:pt x="7619187" y="3984944"/>
                  <a:pt x="7619160" y="3981158"/>
                  <a:pt x="7619160" y="3977366"/>
                </a:cubicBezTo>
                <a:cubicBezTo>
                  <a:pt x="7619160" y="3971728"/>
                  <a:pt x="7619219" y="3966104"/>
                  <a:pt x="7620531" y="3960518"/>
                </a:cubicBezTo>
                <a:cubicBezTo>
                  <a:pt x="7620488" y="3929436"/>
                  <a:pt x="7622938" y="3898794"/>
                  <a:pt x="7627995" y="3868787"/>
                </a:cubicBezTo>
                <a:lnTo>
                  <a:pt x="7628535" y="3862150"/>
                </a:lnTo>
                <a:cubicBezTo>
                  <a:pt x="7628704" y="3862145"/>
                  <a:pt x="7628873" y="3862140"/>
                  <a:pt x="7629040" y="3862087"/>
                </a:cubicBezTo>
                <a:cubicBezTo>
                  <a:pt x="7679317" y="3511992"/>
                  <a:pt x="7960356" y="3233421"/>
                  <a:pt x="8319206" y="3174489"/>
                </a:cubicBezTo>
                <a:lnTo>
                  <a:pt x="8319323" y="3173350"/>
                </a:lnTo>
                <a:cubicBezTo>
                  <a:pt x="8324632" y="3172348"/>
                  <a:pt x="8329960" y="3171407"/>
                  <a:pt x="8335536" y="3171823"/>
                </a:cubicBezTo>
                <a:cubicBezTo>
                  <a:pt x="8366719" y="3166310"/>
                  <a:pt x="8398612" y="3163352"/>
                  <a:pt x="8430998" y="3162829"/>
                </a:cubicBezTo>
                <a:close/>
                <a:moveTo>
                  <a:pt x="6769722" y="3161219"/>
                </a:moveTo>
                <a:lnTo>
                  <a:pt x="6786810" y="3162829"/>
                </a:lnTo>
                <a:cubicBezTo>
                  <a:pt x="6819195" y="3163352"/>
                  <a:pt x="6851088" y="3166310"/>
                  <a:pt x="6882271" y="3171823"/>
                </a:cubicBezTo>
                <a:cubicBezTo>
                  <a:pt x="6887847" y="3171407"/>
                  <a:pt x="6893175" y="3172348"/>
                  <a:pt x="6898484" y="3173350"/>
                </a:cubicBezTo>
                <a:lnTo>
                  <a:pt x="6898601" y="3174489"/>
                </a:lnTo>
                <a:cubicBezTo>
                  <a:pt x="7257451" y="3233421"/>
                  <a:pt x="7538490" y="3511992"/>
                  <a:pt x="7588766" y="3862087"/>
                </a:cubicBezTo>
                <a:cubicBezTo>
                  <a:pt x="7588934" y="3862140"/>
                  <a:pt x="7589103" y="3862145"/>
                  <a:pt x="7589272" y="3862150"/>
                </a:cubicBezTo>
                <a:lnTo>
                  <a:pt x="7589812" y="3868787"/>
                </a:lnTo>
                <a:cubicBezTo>
                  <a:pt x="7594869" y="3898794"/>
                  <a:pt x="7597319" y="3929436"/>
                  <a:pt x="7597276" y="3960518"/>
                </a:cubicBezTo>
                <a:cubicBezTo>
                  <a:pt x="7598588" y="3966104"/>
                  <a:pt x="7598647" y="3971728"/>
                  <a:pt x="7598647" y="3977366"/>
                </a:cubicBezTo>
                <a:cubicBezTo>
                  <a:pt x="7598647" y="3981158"/>
                  <a:pt x="7598620" y="3984944"/>
                  <a:pt x="7598054" y="3988716"/>
                </a:cubicBezTo>
                <a:lnTo>
                  <a:pt x="7597555" y="3988683"/>
                </a:lnTo>
                <a:lnTo>
                  <a:pt x="7597529" y="3989174"/>
                </a:lnTo>
                <a:lnTo>
                  <a:pt x="7580411" y="3987561"/>
                </a:lnTo>
                <a:cubicBezTo>
                  <a:pt x="7548036" y="3987038"/>
                  <a:pt x="7516156" y="3984080"/>
                  <a:pt x="7484984" y="3978570"/>
                </a:cubicBezTo>
                <a:cubicBezTo>
                  <a:pt x="7479407" y="3978986"/>
                  <a:pt x="7474078" y="3978045"/>
                  <a:pt x="7468767" y="3977042"/>
                </a:cubicBezTo>
                <a:lnTo>
                  <a:pt x="7468651" y="3975903"/>
                </a:lnTo>
                <a:cubicBezTo>
                  <a:pt x="7109800" y="3916971"/>
                  <a:pt x="6828761" y="3638399"/>
                  <a:pt x="6778486" y="3288305"/>
                </a:cubicBezTo>
                <a:cubicBezTo>
                  <a:pt x="6778318" y="3288253"/>
                  <a:pt x="6778150" y="3288248"/>
                  <a:pt x="6777980" y="3288243"/>
                </a:cubicBezTo>
                <a:lnTo>
                  <a:pt x="6777442" y="3281619"/>
                </a:lnTo>
                <a:cubicBezTo>
                  <a:pt x="6772383" y="3251607"/>
                  <a:pt x="6769933" y="3220958"/>
                  <a:pt x="6769975" y="3189869"/>
                </a:cubicBezTo>
                <a:cubicBezTo>
                  <a:pt x="6768663" y="3184286"/>
                  <a:pt x="6768604" y="3178663"/>
                  <a:pt x="6768604" y="3173027"/>
                </a:cubicBezTo>
                <a:lnTo>
                  <a:pt x="6769198" y="3161677"/>
                </a:lnTo>
                <a:lnTo>
                  <a:pt x="6769696" y="3161709"/>
                </a:lnTo>
                <a:close/>
                <a:moveTo>
                  <a:pt x="6755934" y="3161219"/>
                </a:moveTo>
                <a:lnTo>
                  <a:pt x="6755960" y="3161709"/>
                </a:lnTo>
                <a:lnTo>
                  <a:pt x="6756458" y="3161677"/>
                </a:lnTo>
                <a:lnTo>
                  <a:pt x="6757052" y="3173027"/>
                </a:lnTo>
                <a:cubicBezTo>
                  <a:pt x="6757052" y="3178663"/>
                  <a:pt x="6756994" y="3184286"/>
                  <a:pt x="6755682" y="3189869"/>
                </a:cubicBezTo>
                <a:cubicBezTo>
                  <a:pt x="6755724" y="3220958"/>
                  <a:pt x="6753273" y="3251607"/>
                  <a:pt x="6748215" y="3281619"/>
                </a:cubicBezTo>
                <a:lnTo>
                  <a:pt x="6747676" y="3288243"/>
                </a:lnTo>
                <a:cubicBezTo>
                  <a:pt x="6747507" y="3288248"/>
                  <a:pt x="6747338" y="3288253"/>
                  <a:pt x="6747171" y="3288305"/>
                </a:cubicBezTo>
                <a:cubicBezTo>
                  <a:pt x="6696895" y="3638399"/>
                  <a:pt x="6415856" y="3916971"/>
                  <a:pt x="6057005" y="3975903"/>
                </a:cubicBezTo>
                <a:lnTo>
                  <a:pt x="6056889" y="3977042"/>
                </a:lnTo>
                <a:cubicBezTo>
                  <a:pt x="6051578" y="3978045"/>
                  <a:pt x="6046249" y="3978986"/>
                  <a:pt x="6040672" y="3978570"/>
                </a:cubicBezTo>
                <a:cubicBezTo>
                  <a:pt x="6009500" y="3984080"/>
                  <a:pt x="5977620" y="3987038"/>
                  <a:pt x="5945246" y="3987561"/>
                </a:cubicBezTo>
                <a:lnTo>
                  <a:pt x="5928127" y="3989174"/>
                </a:lnTo>
                <a:lnTo>
                  <a:pt x="5928101" y="3988683"/>
                </a:lnTo>
                <a:lnTo>
                  <a:pt x="5927602" y="3988716"/>
                </a:lnTo>
                <a:cubicBezTo>
                  <a:pt x="5927036" y="3984944"/>
                  <a:pt x="5927009" y="3981158"/>
                  <a:pt x="5927009" y="3977366"/>
                </a:cubicBezTo>
                <a:cubicBezTo>
                  <a:pt x="5927009" y="3971728"/>
                  <a:pt x="5927068" y="3966104"/>
                  <a:pt x="5928380" y="3960518"/>
                </a:cubicBezTo>
                <a:cubicBezTo>
                  <a:pt x="5928338" y="3929436"/>
                  <a:pt x="5930787" y="3898794"/>
                  <a:pt x="5935844" y="3868787"/>
                </a:cubicBezTo>
                <a:lnTo>
                  <a:pt x="5936384" y="3862150"/>
                </a:lnTo>
                <a:cubicBezTo>
                  <a:pt x="5936553" y="3862145"/>
                  <a:pt x="5936722" y="3862140"/>
                  <a:pt x="5936890" y="3862087"/>
                </a:cubicBezTo>
                <a:cubicBezTo>
                  <a:pt x="5987166" y="3511992"/>
                  <a:pt x="6268205" y="3233421"/>
                  <a:pt x="6627056" y="3174489"/>
                </a:cubicBezTo>
                <a:lnTo>
                  <a:pt x="6627173" y="3173350"/>
                </a:lnTo>
                <a:cubicBezTo>
                  <a:pt x="6632481" y="3172348"/>
                  <a:pt x="6637809" y="3171407"/>
                  <a:pt x="6643385" y="3171823"/>
                </a:cubicBezTo>
                <a:cubicBezTo>
                  <a:pt x="6674569" y="3166310"/>
                  <a:pt x="6706461" y="3163352"/>
                  <a:pt x="6738847" y="3162829"/>
                </a:cubicBezTo>
                <a:close/>
                <a:moveTo>
                  <a:pt x="5077571" y="3161219"/>
                </a:moveTo>
                <a:lnTo>
                  <a:pt x="5094659" y="3162829"/>
                </a:lnTo>
                <a:cubicBezTo>
                  <a:pt x="5127044" y="3163352"/>
                  <a:pt x="5158937" y="3166310"/>
                  <a:pt x="5190120" y="3171823"/>
                </a:cubicBezTo>
                <a:cubicBezTo>
                  <a:pt x="5195696" y="3171407"/>
                  <a:pt x="5201024" y="3172348"/>
                  <a:pt x="5206334" y="3173350"/>
                </a:cubicBezTo>
                <a:lnTo>
                  <a:pt x="5206450" y="3174489"/>
                </a:lnTo>
                <a:cubicBezTo>
                  <a:pt x="5565300" y="3233421"/>
                  <a:pt x="5846339" y="3511992"/>
                  <a:pt x="5896616" y="3862087"/>
                </a:cubicBezTo>
                <a:cubicBezTo>
                  <a:pt x="5896783" y="3862140"/>
                  <a:pt x="5896953" y="3862145"/>
                  <a:pt x="5897121" y="3862150"/>
                </a:cubicBezTo>
                <a:lnTo>
                  <a:pt x="5897662" y="3868787"/>
                </a:lnTo>
                <a:cubicBezTo>
                  <a:pt x="5902718" y="3898794"/>
                  <a:pt x="5905168" y="3929436"/>
                  <a:pt x="5905126" y="3960518"/>
                </a:cubicBezTo>
                <a:cubicBezTo>
                  <a:pt x="5906438" y="3966104"/>
                  <a:pt x="5906496" y="3971728"/>
                  <a:pt x="5906496" y="3977366"/>
                </a:cubicBezTo>
                <a:cubicBezTo>
                  <a:pt x="5906496" y="3981158"/>
                  <a:pt x="5906469" y="3984944"/>
                  <a:pt x="5905903" y="3988716"/>
                </a:cubicBezTo>
                <a:lnTo>
                  <a:pt x="5905404" y="3988683"/>
                </a:lnTo>
                <a:lnTo>
                  <a:pt x="5905378" y="3989174"/>
                </a:lnTo>
                <a:lnTo>
                  <a:pt x="5888260" y="3987561"/>
                </a:lnTo>
                <a:cubicBezTo>
                  <a:pt x="5855886" y="3987038"/>
                  <a:pt x="5824005" y="3984080"/>
                  <a:pt x="5792833" y="3978570"/>
                </a:cubicBezTo>
                <a:cubicBezTo>
                  <a:pt x="5787256" y="3978986"/>
                  <a:pt x="5781927" y="3978045"/>
                  <a:pt x="5776617" y="3977042"/>
                </a:cubicBezTo>
                <a:lnTo>
                  <a:pt x="5776501" y="3975903"/>
                </a:lnTo>
                <a:cubicBezTo>
                  <a:pt x="5417649" y="3916971"/>
                  <a:pt x="5136610" y="3638399"/>
                  <a:pt x="5086335" y="3288305"/>
                </a:cubicBezTo>
                <a:cubicBezTo>
                  <a:pt x="5086167" y="3288253"/>
                  <a:pt x="5085999" y="3288248"/>
                  <a:pt x="5085830" y="3288243"/>
                </a:cubicBezTo>
                <a:lnTo>
                  <a:pt x="5085291" y="3281619"/>
                </a:lnTo>
                <a:cubicBezTo>
                  <a:pt x="5080233" y="3251607"/>
                  <a:pt x="5077782" y="3220958"/>
                  <a:pt x="5077824" y="3189869"/>
                </a:cubicBezTo>
                <a:cubicBezTo>
                  <a:pt x="5076512" y="3184286"/>
                  <a:pt x="5076453" y="3178663"/>
                  <a:pt x="5076453" y="3173027"/>
                </a:cubicBezTo>
                <a:lnTo>
                  <a:pt x="5077047" y="3161677"/>
                </a:lnTo>
                <a:lnTo>
                  <a:pt x="5077545" y="3161709"/>
                </a:lnTo>
                <a:close/>
                <a:moveTo>
                  <a:pt x="5063783" y="3161219"/>
                </a:moveTo>
                <a:lnTo>
                  <a:pt x="5063809" y="3161709"/>
                </a:lnTo>
                <a:lnTo>
                  <a:pt x="5064307" y="3161677"/>
                </a:lnTo>
                <a:lnTo>
                  <a:pt x="5064902" y="3173027"/>
                </a:lnTo>
                <a:cubicBezTo>
                  <a:pt x="5064902" y="3178663"/>
                  <a:pt x="5064842" y="3184286"/>
                  <a:pt x="5063530" y="3189869"/>
                </a:cubicBezTo>
                <a:cubicBezTo>
                  <a:pt x="5063572" y="3220958"/>
                  <a:pt x="5061122" y="3251607"/>
                  <a:pt x="5056063" y="3281619"/>
                </a:cubicBezTo>
                <a:lnTo>
                  <a:pt x="5055525" y="3288243"/>
                </a:lnTo>
                <a:cubicBezTo>
                  <a:pt x="5055355" y="3288248"/>
                  <a:pt x="5055187" y="3288253"/>
                  <a:pt x="5055019" y="3288305"/>
                </a:cubicBezTo>
                <a:cubicBezTo>
                  <a:pt x="5004744" y="3638399"/>
                  <a:pt x="4723705" y="3916971"/>
                  <a:pt x="4364853" y="3975903"/>
                </a:cubicBezTo>
                <a:lnTo>
                  <a:pt x="4364737" y="3977042"/>
                </a:lnTo>
                <a:cubicBezTo>
                  <a:pt x="4359427" y="3978045"/>
                  <a:pt x="4354098" y="3978986"/>
                  <a:pt x="4348521" y="3978570"/>
                </a:cubicBezTo>
                <a:cubicBezTo>
                  <a:pt x="4317350" y="3984080"/>
                  <a:pt x="4285468" y="3987038"/>
                  <a:pt x="4253094" y="3987561"/>
                </a:cubicBezTo>
                <a:lnTo>
                  <a:pt x="4235976" y="3989174"/>
                </a:lnTo>
                <a:lnTo>
                  <a:pt x="4235950" y="3988683"/>
                </a:lnTo>
                <a:lnTo>
                  <a:pt x="4235451" y="3988716"/>
                </a:lnTo>
                <a:cubicBezTo>
                  <a:pt x="4234885" y="3984944"/>
                  <a:pt x="4234858" y="3981158"/>
                  <a:pt x="4234858" y="3977366"/>
                </a:cubicBezTo>
                <a:cubicBezTo>
                  <a:pt x="4234858" y="3971728"/>
                  <a:pt x="4234916" y="3966104"/>
                  <a:pt x="4236228" y="3960518"/>
                </a:cubicBezTo>
                <a:cubicBezTo>
                  <a:pt x="4236186" y="3929436"/>
                  <a:pt x="4238636" y="3898794"/>
                  <a:pt x="4243692" y="3868787"/>
                </a:cubicBezTo>
                <a:lnTo>
                  <a:pt x="4244233" y="3862150"/>
                </a:lnTo>
                <a:cubicBezTo>
                  <a:pt x="4244401" y="3862145"/>
                  <a:pt x="4244571" y="3862140"/>
                  <a:pt x="4244738" y="3862087"/>
                </a:cubicBezTo>
                <a:cubicBezTo>
                  <a:pt x="4295015" y="3511992"/>
                  <a:pt x="4576054" y="3233421"/>
                  <a:pt x="4934904" y="3174489"/>
                </a:cubicBezTo>
                <a:lnTo>
                  <a:pt x="4935021" y="3173350"/>
                </a:lnTo>
                <a:cubicBezTo>
                  <a:pt x="4940330" y="3172348"/>
                  <a:pt x="4945658" y="3171407"/>
                  <a:pt x="4951234" y="3171823"/>
                </a:cubicBezTo>
                <a:cubicBezTo>
                  <a:pt x="4982417" y="3166310"/>
                  <a:pt x="5014310" y="3163352"/>
                  <a:pt x="5046695" y="3162829"/>
                </a:cubicBezTo>
                <a:close/>
                <a:moveTo>
                  <a:pt x="3385420" y="3161219"/>
                </a:moveTo>
                <a:lnTo>
                  <a:pt x="3402507" y="3162829"/>
                </a:lnTo>
                <a:cubicBezTo>
                  <a:pt x="3434893" y="3163352"/>
                  <a:pt x="3466785" y="3166310"/>
                  <a:pt x="3497969" y="3171823"/>
                </a:cubicBezTo>
                <a:cubicBezTo>
                  <a:pt x="3503545" y="3171407"/>
                  <a:pt x="3508873" y="3172348"/>
                  <a:pt x="3514181" y="3173350"/>
                </a:cubicBezTo>
                <a:lnTo>
                  <a:pt x="3514298" y="3174489"/>
                </a:lnTo>
                <a:cubicBezTo>
                  <a:pt x="3873149" y="3233421"/>
                  <a:pt x="4154188" y="3511992"/>
                  <a:pt x="4204464" y="3862087"/>
                </a:cubicBezTo>
                <a:cubicBezTo>
                  <a:pt x="4204632" y="3862140"/>
                  <a:pt x="4204801" y="3862145"/>
                  <a:pt x="4204970" y="3862150"/>
                </a:cubicBezTo>
                <a:lnTo>
                  <a:pt x="4205510" y="3868787"/>
                </a:lnTo>
                <a:cubicBezTo>
                  <a:pt x="4210567" y="3898794"/>
                  <a:pt x="4213016" y="3929436"/>
                  <a:pt x="4212974" y="3960518"/>
                </a:cubicBezTo>
                <a:cubicBezTo>
                  <a:pt x="4214286" y="3966104"/>
                  <a:pt x="4214345" y="3971728"/>
                  <a:pt x="4214345" y="3977366"/>
                </a:cubicBezTo>
                <a:cubicBezTo>
                  <a:pt x="4214345" y="3981158"/>
                  <a:pt x="4214318" y="3984944"/>
                  <a:pt x="4213752" y="3988716"/>
                </a:cubicBezTo>
                <a:lnTo>
                  <a:pt x="4213253" y="3988683"/>
                </a:lnTo>
                <a:lnTo>
                  <a:pt x="4213227" y="3989174"/>
                </a:lnTo>
                <a:lnTo>
                  <a:pt x="4196108" y="3987561"/>
                </a:lnTo>
                <a:cubicBezTo>
                  <a:pt x="4163734" y="3987038"/>
                  <a:pt x="4131854" y="3984080"/>
                  <a:pt x="4100682" y="3978570"/>
                </a:cubicBezTo>
                <a:cubicBezTo>
                  <a:pt x="4095105" y="3978986"/>
                  <a:pt x="4089776" y="3978045"/>
                  <a:pt x="4084465" y="3977042"/>
                </a:cubicBezTo>
                <a:lnTo>
                  <a:pt x="4084349" y="3975903"/>
                </a:lnTo>
                <a:cubicBezTo>
                  <a:pt x="3725498" y="3916971"/>
                  <a:pt x="3444459" y="3638399"/>
                  <a:pt x="3394183" y="3288305"/>
                </a:cubicBezTo>
                <a:cubicBezTo>
                  <a:pt x="3394016" y="3288253"/>
                  <a:pt x="3393847" y="3288248"/>
                  <a:pt x="3393678" y="3288243"/>
                </a:cubicBezTo>
                <a:lnTo>
                  <a:pt x="3393139" y="3281619"/>
                </a:lnTo>
                <a:cubicBezTo>
                  <a:pt x="3388081" y="3251607"/>
                  <a:pt x="3385630" y="3220958"/>
                  <a:pt x="3385672" y="3189869"/>
                </a:cubicBezTo>
                <a:cubicBezTo>
                  <a:pt x="3384360" y="3184286"/>
                  <a:pt x="3384302" y="3178663"/>
                  <a:pt x="3384302" y="3173027"/>
                </a:cubicBezTo>
                <a:lnTo>
                  <a:pt x="3384896" y="3161677"/>
                </a:lnTo>
                <a:lnTo>
                  <a:pt x="3385394" y="3161709"/>
                </a:lnTo>
                <a:close/>
                <a:moveTo>
                  <a:pt x="3371632" y="3161219"/>
                </a:moveTo>
                <a:lnTo>
                  <a:pt x="3371658" y="3161709"/>
                </a:lnTo>
                <a:lnTo>
                  <a:pt x="3372156" y="3161677"/>
                </a:lnTo>
                <a:lnTo>
                  <a:pt x="3372750" y="3173027"/>
                </a:lnTo>
                <a:cubicBezTo>
                  <a:pt x="3372750" y="3178663"/>
                  <a:pt x="3372691" y="3184286"/>
                  <a:pt x="3371379" y="3189869"/>
                </a:cubicBezTo>
                <a:cubicBezTo>
                  <a:pt x="3371421" y="3220958"/>
                  <a:pt x="3368971" y="3251607"/>
                  <a:pt x="3363912" y="3281619"/>
                </a:cubicBezTo>
                <a:lnTo>
                  <a:pt x="3363374" y="3288243"/>
                </a:lnTo>
                <a:cubicBezTo>
                  <a:pt x="3363204" y="3288248"/>
                  <a:pt x="3363036" y="3288253"/>
                  <a:pt x="3362868" y="3288305"/>
                </a:cubicBezTo>
                <a:cubicBezTo>
                  <a:pt x="3312593" y="3638399"/>
                  <a:pt x="3031554" y="3916971"/>
                  <a:pt x="2672703" y="3975903"/>
                </a:cubicBezTo>
                <a:lnTo>
                  <a:pt x="2672586" y="3977042"/>
                </a:lnTo>
                <a:cubicBezTo>
                  <a:pt x="2667276" y="3978045"/>
                  <a:pt x="2661947" y="3978986"/>
                  <a:pt x="2656370" y="3978570"/>
                </a:cubicBezTo>
                <a:cubicBezTo>
                  <a:pt x="2625198" y="3984080"/>
                  <a:pt x="2593318" y="3987038"/>
                  <a:pt x="2560943" y="3987561"/>
                </a:cubicBezTo>
                <a:lnTo>
                  <a:pt x="2543825" y="3989174"/>
                </a:lnTo>
                <a:lnTo>
                  <a:pt x="2543799" y="3988683"/>
                </a:lnTo>
                <a:lnTo>
                  <a:pt x="2543300" y="3988716"/>
                </a:lnTo>
                <a:cubicBezTo>
                  <a:pt x="2542734" y="3984944"/>
                  <a:pt x="2542707" y="3981158"/>
                  <a:pt x="2542707" y="3977366"/>
                </a:cubicBezTo>
                <a:cubicBezTo>
                  <a:pt x="2542707" y="3971728"/>
                  <a:pt x="2542765" y="3966104"/>
                  <a:pt x="2544077" y="3960518"/>
                </a:cubicBezTo>
                <a:cubicBezTo>
                  <a:pt x="2544035" y="3929436"/>
                  <a:pt x="2546485" y="3898794"/>
                  <a:pt x="2551541" y="3868787"/>
                </a:cubicBezTo>
                <a:lnTo>
                  <a:pt x="2552082" y="3862150"/>
                </a:lnTo>
                <a:cubicBezTo>
                  <a:pt x="2552250" y="3862145"/>
                  <a:pt x="2552420" y="3862140"/>
                  <a:pt x="2552587" y="3862087"/>
                </a:cubicBezTo>
                <a:cubicBezTo>
                  <a:pt x="2602864" y="3511992"/>
                  <a:pt x="2883903" y="3233421"/>
                  <a:pt x="3242753" y="3174489"/>
                </a:cubicBezTo>
                <a:lnTo>
                  <a:pt x="3242870" y="3173350"/>
                </a:lnTo>
                <a:cubicBezTo>
                  <a:pt x="3248179" y="3172348"/>
                  <a:pt x="3253507" y="3171407"/>
                  <a:pt x="3259083" y="3171823"/>
                </a:cubicBezTo>
                <a:cubicBezTo>
                  <a:pt x="3290266" y="3166310"/>
                  <a:pt x="3322159" y="3163352"/>
                  <a:pt x="3354544" y="3162829"/>
                </a:cubicBezTo>
                <a:close/>
                <a:moveTo>
                  <a:pt x="1693269" y="3161219"/>
                </a:moveTo>
                <a:lnTo>
                  <a:pt x="1710356" y="3162829"/>
                </a:lnTo>
                <a:cubicBezTo>
                  <a:pt x="1742742" y="3163352"/>
                  <a:pt x="1774634" y="3166310"/>
                  <a:pt x="1805818" y="3171823"/>
                </a:cubicBezTo>
                <a:cubicBezTo>
                  <a:pt x="1811394" y="3171407"/>
                  <a:pt x="1816722" y="3172348"/>
                  <a:pt x="1822030" y="3173350"/>
                </a:cubicBezTo>
                <a:lnTo>
                  <a:pt x="1822148" y="3174489"/>
                </a:lnTo>
                <a:cubicBezTo>
                  <a:pt x="2180998" y="3233421"/>
                  <a:pt x="2462037" y="3511992"/>
                  <a:pt x="2512313" y="3862087"/>
                </a:cubicBezTo>
                <a:cubicBezTo>
                  <a:pt x="2512481" y="3862140"/>
                  <a:pt x="2512650" y="3862145"/>
                  <a:pt x="2512819" y="3862150"/>
                </a:cubicBezTo>
                <a:lnTo>
                  <a:pt x="2513359" y="3868787"/>
                </a:lnTo>
                <a:cubicBezTo>
                  <a:pt x="2518416" y="3898794"/>
                  <a:pt x="2520865" y="3929436"/>
                  <a:pt x="2520823" y="3960518"/>
                </a:cubicBezTo>
                <a:cubicBezTo>
                  <a:pt x="2522135" y="3966104"/>
                  <a:pt x="2522194" y="3971728"/>
                  <a:pt x="2522194" y="3977366"/>
                </a:cubicBezTo>
                <a:cubicBezTo>
                  <a:pt x="2522194" y="3981158"/>
                  <a:pt x="2522167" y="3984944"/>
                  <a:pt x="2521601" y="3988716"/>
                </a:cubicBezTo>
                <a:lnTo>
                  <a:pt x="2521102" y="3988683"/>
                </a:lnTo>
                <a:lnTo>
                  <a:pt x="2521076" y="3989174"/>
                </a:lnTo>
                <a:lnTo>
                  <a:pt x="2503957" y="3987561"/>
                </a:lnTo>
                <a:cubicBezTo>
                  <a:pt x="2471583" y="3987038"/>
                  <a:pt x="2439703" y="3984080"/>
                  <a:pt x="2408531" y="3978570"/>
                </a:cubicBezTo>
                <a:cubicBezTo>
                  <a:pt x="2402954" y="3978986"/>
                  <a:pt x="2397625" y="3978045"/>
                  <a:pt x="2392314" y="3977042"/>
                </a:cubicBezTo>
                <a:lnTo>
                  <a:pt x="2392198" y="3975903"/>
                </a:lnTo>
                <a:cubicBezTo>
                  <a:pt x="2033347" y="3916971"/>
                  <a:pt x="1752308" y="3638399"/>
                  <a:pt x="1702032" y="3288305"/>
                </a:cubicBezTo>
                <a:cubicBezTo>
                  <a:pt x="1701865" y="3288253"/>
                  <a:pt x="1701696" y="3288248"/>
                  <a:pt x="1701527" y="3288243"/>
                </a:cubicBezTo>
                <a:lnTo>
                  <a:pt x="1700989" y="3281619"/>
                </a:lnTo>
                <a:cubicBezTo>
                  <a:pt x="1695930" y="3251607"/>
                  <a:pt x="1693479" y="3220958"/>
                  <a:pt x="1693521" y="3189869"/>
                </a:cubicBezTo>
                <a:cubicBezTo>
                  <a:pt x="1692209" y="3184286"/>
                  <a:pt x="1692151" y="3178663"/>
                  <a:pt x="1692151" y="3173027"/>
                </a:cubicBezTo>
                <a:lnTo>
                  <a:pt x="1692745" y="3161677"/>
                </a:lnTo>
                <a:lnTo>
                  <a:pt x="1693243" y="3161709"/>
                </a:lnTo>
                <a:close/>
                <a:moveTo>
                  <a:pt x="1679481" y="3161219"/>
                </a:moveTo>
                <a:lnTo>
                  <a:pt x="1679507" y="3161709"/>
                </a:lnTo>
                <a:lnTo>
                  <a:pt x="1680005" y="3161677"/>
                </a:lnTo>
                <a:lnTo>
                  <a:pt x="1680599" y="3173027"/>
                </a:lnTo>
                <a:cubicBezTo>
                  <a:pt x="1680599" y="3178663"/>
                  <a:pt x="1680540" y="3184286"/>
                  <a:pt x="1679228" y="3189869"/>
                </a:cubicBezTo>
                <a:cubicBezTo>
                  <a:pt x="1679270" y="3220958"/>
                  <a:pt x="1676820" y="3251607"/>
                  <a:pt x="1671761" y="3281619"/>
                </a:cubicBezTo>
                <a:lnTo>
                  <a:pt x="1671223" y="3288243"/>
                </a:lnTo>
                <a:cubicBezTo>
                  <a:pt x="1671053" y="3288248"/>
                  <a:pt x="1670885" y="3288253"/>
                  <a:pt x="1670717" y="3288305"/>
                </a:cubicBezTo>
                <a:cubicBezTo>
                  <a:pt x="1620442" y="3638399"/>
                  <a:pt x="1339403" y="3916971"/>
                  <a:pt x="980552" y="3975903"/>
                </a:cubicBezTo>
                <a:lnTo>
                  <a:pt x="980435" y="3977042"/>
                </a:lnTo>
                <a:cubicBezTo>
                  <a:pt x="975125" y="3978045"/>
                  <a:pt x="969796" y="3978986"/>
                  <a:pt x="964219" y="3978570"/>
                </a:cubicBezTo>
                <a:cubicBezTo>
                  <a:pt x="933047" y="3984080"/>
                  <a:pt x="901167" y="3987038"/>
                  <a:pt x="868792" y="3987561"/>
                </a:cubicBezTo>
                <a:lnTo>
                  <a:pt x="851674" y="3989174"/>
                </a:lnTo>
                <a:lnTo>
                  <a:pt x="851648" y="3988683"/>
                </a:lnTo>
                <a:lnTo>
                  <a:pt x="851149" y="3988716"/>
                </a:lnTo>
                <a:cubicBezTo>
                  <a:pt x="850583" y="3984944"/>
                  <a:pt x="850556" y="3981158"/>
                  <a:pt x="850556" y="3977366"/>
                </a:cubicBezTo>
                <a:cubicBezTo>
                  <a:pt x="850556" y="3971728"/>
                  <a:pt x="850614" y="3966104"/>
                  <a:pt x="851926" y="3960518"/>
                </a:cubicBezTo>
                <a:cubicBezTo>
                  <a:pt x="851884" y="3929436"/>
                  <a:pt x="854334" y="3898794"/>
                  <a:pt x="859390" y="3868787"/>
                </a:cubicBezTo>
                <a:lnTo>
                  <a:pt x="859931" y="3862150"/>
                </a:lnTo>
                <a:cubicBezTo>
                  <a:pt x="860099" y="3862145"/>
                  <a:pt x="860269" y="3862140"/>
                  <a:pt x="860436" y="3862087"/>
                </a:cubicBezTo>
                <a:cubicBezTo>
                  <a:pt x="910713" y="3511992"/>
                  <a:pt x="1191752" y="3233421"/>
                  <a:pt x="1550602" y="3174489"/>
                </a:cubicBezTo>
                <a:lnTo>
                  <a:pt x="1550719" y="3173350"/>
                </a:lnTo>
                <a:cubicBezTo>
                  <a:pt x="1556028" y="3172348"/>
                  <a:pt x="1561356" y="3171407"/>
                  <a:pt x="1566932" y="3171823"/>
                </a:cubicBezTo>
                <a:cubicBezTo>
                  <a:pt x="1598115" y="3166310"/>
                  <a:pt x="1630008" y="3163352"/>
                  <a:pt x="1662393" y="3162829"/>
                </a:cubicBezTo>
                <a:close/>
                <a:moveTo>
                  <a:pt x="1118" y="3161219"/>
                </a:moveTo>
                <a:lnTo>
                  <a:pt x="18205" y="3162829"/>
                </a:lnTo>
                <a:cubicBezTo>
                  <a:pt x="50591" y="3163352"/>
                  <a:pt x="82483" y="3166310"/>
                  <a:pt x="113667" y="3171823"/>
                </a:cubicBezTo>
                <a:cubicBezTo>
                  <a:pt x="119243" y="3171407"/>
                  <a:pt x="124571" y="3172348"/>
                  <a:pt x="129879" y="3173350"/>
                </a:cubicBezTo>
                <a:lnTo>
                  <a:pt x="129997" y="3174489"/>
                </a:lnTo>
                <a:cubicBezTo>
                  <a:pt x="488847" y="3233421"/>
                  <a:pt x="769886" y="3511992"/>
                  <a:pt x="820162" y="3862087"/>
                </a:cubicBezTo>
                <a:cubicBezTo>
                  <a:pt x="820330" y="3862140"/>
                  <a:pt x="820499" y="3862145"/>
                  <a:pt x="820668" y="3862150"/>
                </a:cubicBezTo>
                <a:lnTo>
                  <a:pt x="821208" y="3868787"/>
                </a:lnTo>
                <a:cubicBezTo>
                  <a:pt x="826265" y="3898794"/>
                  <a:pt x="828714" y="3929436"/>
                  <a:pt x="828672" y="3960518"/>
                </a:cubicBezTo>
                <a:cubicBezTo>
                  <a:pt x="829984" y="3966104"/>
                  <a:pt x="830043" y="3971728"/>
                  <a:pt x="830043" y="3977366"/>
                </a:cubicBezTo>
                <a:cubicBezTo>
                  <a:pt x="830043" y="3981158"/>
                  <a:pt x="830016" y="3984944"/>
                  <a:pt x="829450" y="3988716"/>
                </a:cubicBezTo>
                <a:lnTo>
                  <a:pt x="828951" y="3988683"/>
                </a:lnTo>
                <a:lnTo>
                  <a:pt x="828925" y="3989174"/>
                </a:lnTo>
                <a:lnTo>
                  <a:pt x="811806" y="3987561"/>
                </a:lnTo>
                <a:cubicBezTo>
                  <a:pt x="779432" y="3987038"/>
                  <a:pt x="747552" y="3984080"/>
                  <a:pt x="716380" y="3978570"/>
                </a:cubicBezTo>
                <a:cubicBezTo>
                  <a:pt x="710803" y="3978986"/>
                  <a:pt x="705474" y="3978045"/>
                  <a:pt x="700163" y="3977042"/>
                </a:cubicBezTo>
                <a:lnTo>
                  <a:pt x="700047" y="3975903"/>
                </a:lnTo>
                <a:cubicBezTo>
                  <a:pt x="341196" y="3916971"/>
                  <a:pt x="60157" y="3638399"/>
                  <a:pt x="9881" y="3288305"/>
                </a:cubicBezTo>
                <a:cubicBezTo>
                  <a:pt x="9714" y="3288253"/>
                  <a:pt x="9545" y="3288248"/>
                  <a:pt x="9376" y="3288243"/>
                </a:cubicBezTo>
                <a:lnTo>
                  <a:pt x="8837" y="3281619"/>
                </a:lnTo>
                <a:cubicBezTo>
                  <a:pt x="3779" y="3251607"/>
                  <a:pt x="1328" y="3220958"/>
                  <a:pt x="1370" y="3189869"/>
                </a:cubicBezTo>
                <a:cubicBezTo>
                  <a:pt x="58" y="3184286"/>
                  <a:pt x="0" y="3178663"/>
                  <a:pt x="0" y="3173027"/>
                </a:cubicBezTo>
                <a:lnTo>
                  <a:pt x="594" y="3161677"/>
                </a:lnTo>
                <a:lnTo>
                  <a:pt x="1092" y="3161709"/>
                </a:lnTo>
                <a:close/>
                <a:moveTo>
                  <a:pt x="7762529" y="2447425"/>
                </a:moveTo>
                <a:cubicBezTo>
                  <a:pt x="7815805" y="2718331"/>
                  <a:pt x="8030648" y="2933128"/>
                  <a:pt x="8305838" y="2992271"/>
                </a:cubicBezTo>
                <a:cubicBezTo>
                  <a:pt x="8252563" y="2721365"/>
                  <a:pt x="8037719" y="2506568"/>
                  <a:pt x="7762529" y="2447425"/>
                </a:cubicBezTo>
                <a:close/>
                <a:moveTo>
                  <a:pt x="7455280" y="2447425"/>
                </a:moveTo>
                <a:cubicBezTo>
                  <a:pt x="7180090" y="2506568"/>
                  <a:pt x="6965246" y="2721365"/>
                  <a:pt x="6911971" y="2992271"/>
                </a:cubicBezTo>
                <a:cubicBezTo>
                  <a:pt x="7187161" y="2933128"/>
                  <a:pt x="7402004" y="2718331"/>
                  <a:pt x="7455280" y="2447425"/>
                </a:cubicBezTo>
                <a:close/>
                <a:moveTo>
                  <a:pt x="6070378" y="2447425"/>
                </a:moveTo>
                <a:cubicBezTo>
                  <a:pt x="6123654" y="2718331"/>
                  <a:pt x="6338497" y="2933128"/>
                  <a:pt x="6613687" y="2992271"/>
                </a:cubicBezTo>
                <a:cubicBezTo>
                  <a:pt x="6560412" y="2721365"/>
                  <a:pt x="6345568" y="2506568"/>
                  <a:pt x="6070378" y="2447425"/>
                </a:cubicBezTo>
                <a:close/>
                <a:moveTo>
                  <a:pt x="5763129" y="2447425"/>
                </a:moveTo>
                <a:cubicBezTo>
                  <a:pt x="5487939" y="2506568"/>
                  <a:pt x="5273095" y="2721365"/>
                  <a:pt x="5219820" y="2992271"/>
                </a:cubicBezTo>
                <a:cubicBezTo>
                  <a:pt x="5495010" y="2933128"/>
                  <a:pt x="5709853" y="2718331"/>
                  <a:pt x="5763129" y="2447425"/>
                </a:cubicBezTo>
                <a:close/>
                <a:moveTo>
                  <a:pt x="4378227" y="2447425"/>
                </a:moveTo>
                <a:cubicBezTo>
                  <a:pt x="4431503" y="2718331"/>
                  <a:pt x="4646346" y="2933128"/>
                  <a:pt x="4921536" y="2992271"/>
                </a:cubicBezTo>
                <a:cubicBezTo>
                  <a:pt x="4868261" y="2721365"/>
                  <a:pt x="4653417" y="2506568"/>
                  <a:pt x="4378227" y="2447425"/>
                </a:cubicBezTo>
                <a:close/>
                <a:moveTo>
                  <a:pt x="4070978" y="2447425"/>
                </a:moveTo>
                <a:cubicBezTo>
                  <a:pt x="3795788" y="2506568"/>
                  <a:pt x="3580944" y="2721365"/>
                  <a:pt x="3527669" y="2992271"/>
                </a:cubicBezTo>
                <a:cubicBezTo>
                  <a:pt x="3802859" y="2933128"/>
                  <a:pt x="4017702" y="2718331"/>
                  <a:pt x="4070978" y="2447425"/>
                </a:cubicBezTo>
                <a:close/>
                <a:moveTo>
                  <a:pt x="2686076" y="2447425"/>
                </a:moveTo>
                <a:cubicBezTo>
                  <a:pt x="2739352" y="2718331"/>
                  <a:pt x="2954195" y="2933128"/>
                  <a:pt x="3229385" y="2992271"/>
                </a:cubicBezTo>
                <a:cubicBezTo>
                  <a:pt x="3176110" y="2721365"/>
                  <a:pt x="2961266" y="2506568"/>
                  <a:pt x="2686076" y="2447425"/>
                </a:cubicBezTo>
                <a:close/>
                <a:moveTo>
                  <a:pt x="2378827" y="2447425"/>
                </a:moveTo>
                <a:cubicBezTo>
                  <a:pt x="2103637" y="2506568"/>
                  <a:pt x="1888793" y="2721365"/>
                  <a:pt x="1835518" y="2992271"/>
                </a:cubicBezTo>
                <a:cubicBezTo>
                  <a:pt x="2110708" y="2933128"/>
                  <a:pt x="2325551" y="2718331"/>
                  <a:pt x="2378827" y="2447425"/>
                </a:cubicBezTo>
                <a:close/>
                <a:moveTo>
                  <a:pt x="993925" y="2447425"/>
                </a:moveTo>
                <a:cubicBezTo>
                  <a:pt x="1047201" y="2718331"/>
                  <a:pt x="1262044" y="2933128"/>
                  <a:pt x="1537234" y="2992271"/>
                </a:cubicBezTo>
                <a:cubicBezTo>
                  <a:pt x="1483959" y="2721365"/>
                  <a:pt x="1269115" y="2506568"/>
                  <a:pt x="993925" y="2447425"/>
                </a:cubicBezTo>
                <a:close/>
                <a:moveTo>
                  <a:pt x="686676" y="2447425"/>
                </a:moveTo>
                <a:cubicBezTo>
                  <a:pt x="411486" y="2506568"/>
                  <a:pt x="196642" y="2721365"/>
                  <a:pt x="143367" y="2992271"/>
                </a:cubicBezTo>
                <a:cubicBezTo>
                  <a:pt x="418557" y="2933128"/>
                  <a:pt x="633400" y="2718331"/>
                  <a:pt x="686676" y="2447425"/>
                </a:cubicBezTo>
                <a:close/>
                <a:moveTo>
                  <a:pt x="9139239" y="2321311"/>
                </a:moveTo>
                <a:lnTo>
                  <a:pt x="9139239" y="2449820"/>
                </a:lnTo>
                <a:lnTo>
                  <a:pt x="9047261" y="2476706"/>
                </a:lnTo>
                <a:cubicBezTo>
                  <a:pt x="8821055" y="2561144"/>
                  <a:pt x="8650738" y="2755228"/>
                  <a:pt x="8604122" y="2992271"/>
                </a:cubicBezTo>
                <a:cubicBezTo>
                  <a:pt x="8844913" y="2940521"/>
                  <a:pt x="9039501" y="2769598"/>
                  <a:pt x="9120077" y="2546190"/>
                </a:cubicBezTo>
                <a:lnTo>
                  <a:pt x="9139239" y="2477003"/>
                </a:lnTo>
                <a:lnTo>
                  <a:pt x="9139239" y="2782562"/>
                </a:lnTo>
                <a:lnTo>
                  <a:pt x="9135069" y="2789374"/>
                </a:lnTo>
                <a:cubicBezTo>
                  <a:pt x="9008919" y="2963003"/>
                  <a:pt x="8815033" y="3086603"/>
                  <a:pt x="8590751" y="3123727"/>
                </a:cubicBezTo>
                <a:lnTo>
                  <a:pt x="8590635" y="3124875"/>
                </a:lnTo>
                <a:cubicBezTo>
                  <a:pt x="8585324" y="3125886"/>
                  <a:pt x="8579995" y="3126834"/>
                  <a:pt x="8574418" y="3126415"/>
                </a:cubicBezTo>
                <a:cubicBezTo>
                  <a:pt x="8543246" y="3131969"/>
                  <a:pt x="8511366" y="3134950"/>
                  <a:pt x="8478991" y="3135477"/>
                </a:cubicBezTo>
                <a:lnTo>
                  <a:pt x="8461873" y="3137103"/>
                </a:lnTo>
                <a:lnTo>
                  <a:pt x="8461847" y="3136608"/>
                </a:lnTo>
                <a:lnTo>
                  <a:pt x="8461348" y="3136641"/>
                </a:lnTo>
                <a:cubicBezTo>
                  <a:pt x="8460782" y="3132839"/>
                  <a:pt x="8460755" y="3129023"/>
                  <a:pt x="8460755" y="3125201"/>
                </a:cubicBezTo>
                <a:cubicBezTo>
                  <a:pt x="8460755" y="3119519"/>
                  <a:pt x="8460814" y="3113850"/>
                  <a:pt x="8462126" y="3108220"/>
                </a:cubicBezTo>
                <a:cubicBezTo>
                  <a:pt x="8462083" y="3076892"/>
                  <a:pt x="8464533" y="3046007"/>
                  <a:pt x="8469590" y="3015763"/>
                </a:cubicBezTo>
                <a:lnTo>
                  <a:pt x="8470130" y="3009073"/>
                </a:lnTo>
                <a:cubicBezTo>
                  <a:pt x="8470299" y="3009068"/>
                  <a:pt x="8470468" y="3009063"/>
                  <a:pt x="8470636" y="3009010"/>
                </a:cubicBezTo>
                <a:cubicBezTo>
                  <a:pt x="8514628" y="2700252"/>
                  <a:pt x="8735297" y="2446688"/>
                  <a:pt x="9030178" y="2348329"/>
                </a:cubicBezTo>
                <a:close/>
                <a:moveTo>
                  <a:pt x="7620280" y="2302594"/>
                </a:moveTo>
                <a:lnTo>
                  <a:pt x="7637367" y="2304217"/>
                </a:lnTo>
                <a:cubicBezTo>
                  <a:pt x="7669753" y="2304744"/>
                  <a:pt x="7701646" y="2307725"/>
                  <a:pt x="7732829" y="2313282"/>
                </a:cubicBezTo>
                <a:cubicBezTo>
                  <a:pt x="7738405" y="2312863"/>
                  <a:pt x="7743733" y="2313811"/>
                  <a:pt x="7749042" y="2314821"/>
                </a:cubicBezTo>
                <a:lnTo>
                  <a:pt x="7749159" y="2315969"/>
                </a:lnTo>
                <a:cubicBezTo>
                  <a:pt x="8108009" y="2375367"/>
                  <a:pt x="8389048" y="2656144"/>
                  <a:pt x="8439324" y="3009010"/>
                </a:cubicBezTo>
                <a:cubicBezTo>
                  <a:pt x="8439492" y="3009063"/>
                  <a:pt x="8439661" y="3009068"/>
                  <a:pt x="8439830" y="3009073"/>
                </a:cubicBezTo>
                <a:lnTo>
                  <a:pt x="8440370" y="3015763"/>
                </a:lnTo>
                <a:cubicBezTo>
                  <a:pt x="8445427" y="3046007"/>
                  <a:pt x="8447877" y="3076892"/>
                  <a:pt x="8447834" y="3108220"/>
                </a:cubicBezTo>
                <a:cubicBezTo>
                  <a:pt x="8449146" y="3113850"/>
                  <a:pt x="8449205" y="3119519"/>
                  <a:pt x="8449205" y="3125201"/>
                </a:cubicBezTo>
                <a:cubicBezTo>
                  <a:pt x="8449205" y="3129023"/>
                  <a:pt x="8449178" y="3132839"/>
                  <a:pt x="8448612" y="3136641"/>
                </a:cubicBezTo>
                <a:lnTo>
                  <a:pt x="8448113" y="3136608"/>
                </a:lnTo>
                <a:lnTo>
                  <a:pt x="8448087" y="3137103"/>
                </a:lnTo>
                <a:lnTo>
                  <a:pt x="8430969" y="3135477"/>
                </a:lnTo>
                <a:cubicBezTo>
                  <a:pt x="8398594" y="3134950"/>
                  <a:pt x="8366714" y="3131969"/>
                  <a:pt x="8335542" y="3126415"/>
                </a:cubicBezTo>
                <a:cubicBezTo>
                  <a:pt x="8329965" y="3126834"/>
                  <a:pt x="8324636" y="3125886"/>
                  <a:pt x="8319325" y="3124875"/>
                </a:cubicBezTo>
                <a:lnTo>
                  <a:pt x="8319209" y="3123727"/>
                </a:lnTo>
                <a:cubicBezTo>
                  <a:pt x="7960358" y="3064328"/>
                  <a:pt x="7679319" y="2783551"/>
                  <a:pt x="7629044" y="2430686"/>
                </a:cubicBezTo>
                <a:cubicBezTo>
                  <a:pt x="7628876" y="2430633"/>
                  <a:pt x="7628708" y="2430628"/>
                  <a:pt x="7628538" y="2430623"/>
                </a:cubicBezTo>
                <a:lnTo>
                  <a:pt x="7628000" y="2423947"/>
                </a:lnTo>
                <a:cubicBezTo>
                  <a:pt x="7622941" y="2393697"/>
                  <a:pt x="7620490" y="2362806"/>
                  <a:pt x="7620533" y="2331471"/>
                </a:cubicBezTo>
                <a:cubicBezTo>
                  <a:pt x="7619221" y="2325843"/>
                  <a:pt x="7619162" y="2320176"/>
                  <a:pt x="7619162" y="2314495"/>
                </a:cubicBezTo>
                <a:lnTo>
                  <a:pt x="7619756" y="2303055"/>
                </a:lnTo>
                <a:lnTo>
                  <a:pt x="7620254" y="2303088"/>
                </a:lnTo>
                <a:close/>
                <a:moveTo>
                  <a:pt x="7597529" y="2302594"/>
                </a:moveTo>
                <a:lnTo>
                  <a:pt x="7597555" y="2303088"/>
                </a:lnTo>
                <a:lnTo>
                  <a:pt x="7598053" y="2303055"/>
                </a:lnTo>
                <a:lnTo>
                  <a:pt x="7598647" y="2314495"/>
                </a:lnTo>
                <a:cubicBezTo>
                  <a:pt x="7598647" y="2320176"/>
                  <a:pt x="7598588" y="2325843"/>
                  <a:pt x="7597276" y="2331471"/>
                </a:cubicBezTo>
                <a:cubicBezTo>
                  <a:pt x="7597319" y="2362806"/>
                  <a:pt x="7594868" y="2393697"/>
                  <a:pt x="7589809" y="2423947"/>
                </a:cubicBezTo>
                <a:lnTo>
                  <a:pt x="7589271" y="2430623"/>
                </a:lnTo>
                <a:cubicBezTo>
                  <a:pt x="7589101" y="2430628"/>
                  <a:pt x="7588933" y="2430633"/>
                  <a:pt x="7588765" y="2430686"/>
                </a:cubicBezTo>
                <a:cubicBezTo>
                  <a:pt x="7538490" y="2783551"/>
                  <a:pt x="7257451" y="3064328"/>
                  <a:pt x="6898600" y="3123727"/>
                </a:cubicBezTo>
                <a:lnTo>
                  <a:pt x="6898484" y="3124875"/>
                </a:lnTo>
                <a:cubicBezTo>
                  <a:pt x="6893173" y="3125886"/>
                  <a:pt x="6887844" y="3126834"/>
                  <a:pt x="6882267" y="3126415"/>
                </a:cubicBezTo>
                <a:cubicBezTo>
                  <a:pt x="6851095" y="3131969"/>
                  <a:pt x="6819215" y="3134950"/>
                  <a:pt x="6786841" y="3135477"/>
                </a:cubicBezTo>
                <a:lnTo>
                  <a:pt x="6769722" y="3137103"/>
                </a:lnTo>
                <a:lnTo>
                  <a:pt x="6769696" y="3136608"/>
                </a:lnTo>
                <a:lnTo>
                  <a:pt x="6769197" y="3136641"/>
                </a:lnTo>
                <a:cubicBezTo>
                  <a:pt x="6768631" y="3132839"/>
                  <a:pt x="6768604" y="3129023"/>
                  <a:pt x="6768604" y="3125201"/>
                </a:cubicBezTo>
                <a:cubicBezTo>
                  <a:pt x="6768604" y="3119519"/>
                  <a:pt x="6768663" y="3113850"/>
                  <a:pt x="6769975" y="3108220"/>
                </a:cubicBezTo>
                <a:cubicBezTo>
                  <a:pt x="6769933" y="3076892"/>
                  <a:pt x="6772382" y="3046007"/>
                  <a:pt x="6777439" y="3015763"/>
                </a:cubicBezTo>
                <a:lnTo>
                  <a:pt x="6777979" y="3009073"/>
                </a:lnTo>
                <a:cubicBezTo>
                  <a:pt x="6778148" y="3009068"/>
                  <a:pt x="6778317" y="3009063"/>
                  <a:pt x="6778485" y="3009010"/>
                </a:cubicBezTo>
                <a:cubicBezTo>
                  <a:pt x="6828761" y="2656144"/>
                  <a:pt x="7109800" y="2375367"/>
                  <a:pt x="7468650" y="2315969"/>
                </a:cubicBezTo>
                <a:lnTo>
                  <a:pt x="7468767" y="2314821"/>
                </a:lnTo>
                <a:cubicBezTo>
                  <a:pt x="7474076" y="2313811"/>
                  <a:pt x="7479404" y="2312863"/>
                  <a:pt x="7484980" y="2313282"/>
                </a:cubicBezTo>
                <a:cubicBezTo>
                  <a:pt x="7516163" y="2307725"/>
                  <a:pt x="7548056" y="2304744"/>
                  <a:pt x="7580442" y="2304217"/>
                </a:cubicBezTo>
                <a:close/>
                <a:moveTo>
                  <a:pt x="5928129" y="2302594"/>
                </a:moveTo>
                <a:lnTo>
                  <a:pt x="5945217" y="2304217"/>
                </a:lnTo>
                <a:cubicBezTo>
                  <a:pt x="5977602" y="2304744"/>
                  <a:pt x="6009495" y="2307725"/>
                  <a:pt x="6040678" y="2313282"/>
                </a:cubicBezTo>
                <a:cubicBezTo>
                  <a:pt x="6046254" y="2312863"/>
                  <a:pt x="6051582" y="2313811"/>
                  <a:pt x="6056891" y="2314821"/>
                </a:cubicBezTo>
                <a:lnTo>
                  <a:pt x="6057008" y="2315969"/>
                </a:lnTo>
                <a:cubicBezTo>
                  <a:pt x="6415858" y="2375367"/>
                  <a:pt x="6696897" y="2656144"/>
                  <a:pt x="6747174" y="3009010"/>
                </a:cubicBezTo>
                <a:cubicBezTo>
                  <a:pt x="6747341" y="3009063"/>
                  <a:pt x="6747511" y="3009068"/>
                  <a:pt x="6747679" y="3009073"/>
                </a:cubicBezTo>
                <a:lnTo>
                  <a:pt x="6748220" y="3015763"/>
                </a:lnTo>
                <a:cubicBezTo>
                  <a:pt x="6753276" y="3046007"/>
                  <a:pt x="6755726" y="3076892"/>
                  <a:pt x="6755684" y="3108220"/>
                </a:cubicBezTo>
                <a:cubicBezTo>
                  <a:pt x="6756996" y="3113850"/>
                  <a:pt x="6757054" y="3119519"/>
                  <a:pt x="6757054" y="3125201"/>
                </a:cubicBezTo>
                <a:cubicBezTo>
                  <a:pt x="6757054" y="3129023"/>
                  <a:pt x="6757027" y="3132839"/>
                  <a:pt x="6756461" y="3136641"/>
                </a:cubicBezTo>
                <a:lnTo>
                  <a:pt x="6755962" y="3136608"/>
                </a:lnTo>
                <a:lnTo>
                  <a:pt x="6755936" y="3137103"/>
                </a:lnTo>
                <a:lnTo>
                  <a:pt x="6738818" y="3135477"/>
                </a:lnTo>
                <a:cubicBezTo>
                  <a:pt x="6706444" y="3134950"/>
                  <a:pt x="6674563" y="3131969"/>
                  <a:pt x="6643391" y="3126415"/>
                </a:cubicBezTo>
                <a:cubicBezTo>
                  <a:pt x="6637814" y="3126834"/>
                  <a:pt x="6632485" y="3125886"/>
                  <a:pt x="6627175" y="3124875"/>
                </a:cubicBezTo>
                <a:lnTo>
                  <a:pt x="6627059" y="3123727"/>
                </a:lnTo>
                <a:cubicBezTo>
                  <a:pt x="6268207" y="3064328"/>
                  <a:pt x="5987168" y="2783551"/>
                  <a:pt x="5936893" y="2430686"/>
                </a:cubicBezTo>
                <a:cubicBezTo>
                  <a:pt x="5936725" y="2430633"/>
                  <a:pt x="5936557" y="2430628"/>
                  <a:pt x="5936387" y="2430623"/>
                </a:cubicBezTo>
                <a:lnTo>
                  <a:pt x="5935849" y="2423947"/>
                </a:lnTo>
                <a:cubicBezTo>
                  <a:pt x="5930790" y="2393697"/>
                  <a:pt x="5928340" y="2362806"/>
                  <a:pt x="5928382" y="2331471"/>
                </a:cubicBezTo>
                <a:cubicBezTo>
                  <a:pt x="5927070" y="2325843"/>
                  <a:pt x="5927011" y="2320176"/>
                  <a:pt x="5927011" y="2314495"/>
                </a:cubicBezTo>
                <a:lnTo>
                  <a:pt x="5927605" y="2303055"/>
                </a:lnTo>
                <a:lnTo>
                  <a:pt x="5928103" y="2303088"/>
                </a:lnTo>
                <a:close/>
                <a:moveTo>
                  <a:pt x="5905378" y="2302594"/>
                </a:moveTo>
                <a:lnTo>
                  <a:pt x="5905404" y="2303088"/>
                </a:lnTo>
                <a:lnTo>
                  <a:pt x="5905902" y="2303055"/>
                </a:lnTo>
                <a:lnTo>
                  <a:pt x="5906496" y="2314495"/>
                </a:lnTo>
                <a:cubicBezTo>
                  <a:pt x="5906496" y="2320176"/>
                  <a:pt x="5906438" y="2325843"/>
                  <a:pt x="5905126" y="2331471"/>
                </a:cubicBezTo>
                <a:cubicBezTo>
                  <a:pt x="5905168" y="2362806"/>
                  <a:pt x="5902717" y="2393697"/>
                  <a:pt x="5897659" y="2423947"/>
                </a:cubicBezTo>
                <a:lnTo>
                  <a:pt x="5897120" y="2430623"/>
                </a:lnTo>
                <a:cubicBezTo>
                  <a:pt x="5896951" y="2430628"/>
                  <a:pt x="5896782" y="2430633"/>
                  <a:pt x="5896615" y="2430686"/>
                </a:cubicBezTo>
                <a:cubicBezTo>
                  <a:pt x="5846339" y="2783551"/>
                  <a:pt x="5565300" y="3064328"/>
                  <a:pt x="5206449" y="3123727"/>
                </a:cubicBezTo>
                <a:lnTo>
                  <a:pt x="5206334" y="3124875"/>
                </a:lnTo>
                <a:cubicBezTo>
                  <a:pt x="5201022" y="3125886"/>
                  <a:pt x="5195693" y="3126834"/>
                  <a:pt x="5190116" y="3126415"/>
                </a:cubicBezTo>
                <a:cubicBezTo>
                  <a:pt x="5158944" y="3131969"/>
                  <a:pt x="5127065" y="3134950"/>
                  <a:pt x="5094690" y="3135477"/>
                </a:cubicBezTo>
                <a:lnTo>
                  <a:pt x="5077571" y="3137103"/>
                </a:lnTo>
                <a:lnTo>
                  <a:pt x="5077545" y="3136608"/>
                </a:lnTo>
                <a:lnTo>
                  <a:pt x="5077046" y="3136641"/>
                </a:lnTo>
                <a:cubicBezTo>
                  <a:pt x="5076480" y="3132839"/>
                  <a:pt x="5076453" y="3129023"/>
                  <a:pt x="5076453" y="3125201"/>
                </a:cubicBezTo>
                <a:cubicBezTo>
                  <a:pt x="5076453" y="3119519"/>
                  <a:pt x="5076512" y="3113850"/>
                  <a:pt x="5077824" y="3108220"/>
                </a:cubicBezTo>
                <a:cubicBezTo>
                  <a:pt x="5077782" y="3076892"/>
                  <a:pt x="5080231" y="3046007"/>
                  <a:pt x="5085288" y="3015763"/>
                </a:cubicBezTo>
                <a:lnTo>
                  <a:pt x="5085828" y="3009073"/>
                </a:lnTo>
                <a:cubicBezTo>
                  <a:pt x="5085997" y="3009068"/>
                  <a:pt x="5086166" y="3009063"/>
                  <a:pt x="5086334" y="3009010"/>
                </a:cubicBezTo>
                <a:cubicBezTo>
                  <a:pt x="5136610" y="2656144"/>
                  <a:pt x="5417649" y="2375367"/>
                  <a:pt x="5776501" y="2315969"/>
                </a:cubicBezTo>
                <a:lnTo>
                  <a:pt x="5776617" y="2314821"/>
                </a:lnTo>
                <a:cubicBezTo>
                  <a:pt x="5781926" y="2313811"/>
                  <a:pt x="5787253" y="2312863"/>
                  <a:pt x="5792829" y="2313282"/>
                </a:cubicBezTo>
                <a:cubicBezTo>
                  <a:pt x="5824013" y="2307725"/>
                  <a:pt x="5855905" y="2304744"/>
                  <a:pt x="5888291" y="2304217"/>
                </a:cubicBezTo>
                <a:close/>
                <a:moveTo>
                  <a:pt x="4235979" y="2302594"/>
                </a:moveTo>
                <a:lnTo>
                  <a:pt x="4253065" y="2304217"/>
                </a:lnTo>
                <a:cubicBezTo>
                  <a:pt x="4285451" y="2304744"/>
                  <a:pt x="4317343" y="2307725"/>
                  <a:pt x="4348528" y="2313282"/>
                </a:cubicBezTo>
                <a:cubicBezTo>
                  <a:pt x="4354104" y="2312863"/>
                  <a:pt x="4359431" y="2313811"/>
                  <a:pt x="4364739" y="2314821"/>
                </a:cubicBezTo>
                <a:lnTo>
                  <a:pt x="4364856" y="2315969"/>
                </a:lnTo>
                <a:cubicBezTo>
                  <a:pt x="4723707" y="2375367"/>
                  <a:pt x="5004746" y="2656144"/>
                  <a:pt x="5055022" y="3009010"/>
                </a:cubicBezTo>
                <a:cubicBezTo>
                  <a:pt x="5055190" y="3009063"/>
                  <a:pt x="5055359" y="3009068"/>
                  <a:pt x="5055528" y="3009073"/>
                </a:cubicBezTo>
                <a:lnTo>
                  <a:pt x="5056068" y="3015763"/>
                </a:lnTo>
                <a:cubicBezTo>
                  <a:pt x="5061125" y="3046007"/>
                  <a:pt x="5063574" y="3076892"/>
                  <a:pt x="5063532" y="3108220"/>
                </a:cubicBezTo>
                <a:cubicBezTo>
                  <a:pt x="5064844" y="3113850"/>
                  <a:pt x="5064903" y="3119519"/>
                  <a:pt x="5064903" y="3125201"/>
                </a:cubicBezTo>
                <a:cubicBezTo>
                  <a:pt x="5064903" y="3129023"/>
                  <a:pt x="5064876" y="3132839"/>
                  <a:pt x="5064310" y="3136641"/>
                </a:cubicBezTo>
                <a:lnTo>
                  <a:pt x="5063811" y="3136608"/>
                </a:lnTo>
                <a:lnTo>
                  <a:pt x="5063785" y="3137103"/>
                </a:lnTo>
                <a:lnTo>
                  <a:pt x="5046666" y="3135477"/>
                </a:lnTo>
                <a:cubicBezTo>
                  <a:pt x="5014292" y="3134950"/>
                  <a:pt x="4982412" y="3131969"/>
                  <a:pt x="4951241" y="3126415"/>
                </a:cubicBezTo>
                <a:cubicBezTo>
                  <a:pt x="4945663" y="3126834"/>
                  <a:pt x="4940334" y="3125886"/>
                  <a:pt x="4935023" y="3124875"/>
                </a:cubicBezTo>
                <a:lnTo>
                  <a:pt x="4934907" y="3123727"/>
                </a:lnTo>
                <a:cubicBezTo>
                  <a:pt x="4576056" y="3064328"/>
                  <a:pt x="4295017" y="2783551"/>
                  <a:pt x="4244741" y="2430686"/>
                </a:cubicBezTo>
                <a:cubicBezTo>
                  <a:pt x="4244574" y="2430633"/>
                  <a:pt x="4244405" y="2430628"/>
                  <a:pt x="4244236" y="2430623"/>
                </a:cubicBezTo>
                <a:lnTo>
                  <a:pt x="4243697" y="2423947"/>
                </a:lnTo>
                <a:cubicBezTo>
                  <a:pt x="4238639" y="2393697"/>
                  <a:pt x="4236188" y="2362806"/>
                  <a:pt x="4236230" y="2331471"/>
                </a:cubicBezTo>
                <a:cubicBezTo>
                  <a:pt x="4234918" y="2325843"/>
                  <a:pt x="4234860" y="2320176"/>
                  <a:pt x="4234860" y="2314495"/>
                </a:cubicBezTo>
                <a:lnTo>
                  <a:pt x="4235454" y="2303055"/>
                </a:lnTo>
                <a:lnTo>
                  <a:pt x="4235952" y="2303088"/>
                </a:lnTo>
                <a:close/>
                <a:moveTo>
                  <a:pt x="4213227" y="2302594"/>
                </a:moveTo>
                <a:lnTo>
                  <a:pt x="4213253" y="2303088"/>
                </a:lnTo>
                <a:lnTo>
                  <a:pt x="4213751" y="2303055"/>
                </a:lnTo>
                <a:lnTo>
                  <a:pt x="4214345" y="2314495"/>
                </a:lnTo>
                <a:cubicBezTo>
                  <a:pt x="4214345" y="2320176"/>
                  <a:pt x="4214286" y="2325843"/>
                  <a:pt x="4212974" y="2331471"/>
                </a:cubicBezTo>
                <a:cubicBezTo>
                  <a:pt x="4213016" y="2362806"/>
                  <a:pt x="4210566" y="2393697"/>
                  <a:pt x="4205507" y="2423947"/>
                </a:cubicBezTo>
                <a:lnTo>
                  <a:pt x="4204969" y="2430623"/>
                </a:lnTo>
                <a:cubicBezTo>
                  <a:pt x="4204799" y="2430628"/>
                  <a:pt x="4204631" y="2430633"/>
                  <a:pt x="4204463" y="2430686"/>
                </a:cubicBezTo>
                <a:cubicBezTo>
                  <a:pt x="4154188" y="2783551"/>
                  <a:pt x="3873149" y="3064328"/>
                  <a:pt x="3514297" y="3123727"/>
                </a:cubicBezTo>
                <a:lnTo>
                  <a:pt x="3514181" y="3124875"/>
                </a:lnTo>
                <a:cubicBezTo>
                  <a:pt x="3508871" y="3125886"/>
                  <a:pt x="3503542" y="3126834"/>
                  <a:pt x="3497965" y="3126415"/>
                </a:cubicBezTo>
                <a:cubicBezTo>
                  <a:pt x="3466793" y="3131969"/>
                  <a:pt x="3434912" y="3134950"/>
                  <a:pt x="3402538" y="3135477"/>
                </a:cubicBezTo>
                <a:lnTo>
                  <a:pt x="3385420" y="3137103"/>
                </a:lnTo>
                <a:lnTo>
                  <a:pt x="3385394" y="3136608"/>
                </a:lnTo>
                <a:lnTo>
                  <a:pt x="3384895" y="3136641"/>
                </a:lnTo>
                <a:cubicBezTo>
                  <a:pt x="3384329" y="3132839"/>
                  <a:pt x="3384302" y="3129023"/>
                  <a:pt x="3384302" y="3125201"/>
                </a:cubicBezTo>
                <a:cubicBezTo>
                  <a:pt x="3384302" y="3119519"/>
                  <a:pt x="3384360" y="3113850"/>
                  <a:pt x="3385672" y="3108220"/>
                </a:cubicBezTo>
                <a:cubicBezTo>
                  <a:pt x="3385630" y="3076892"/>
                  <a:pt x="3388080" y="3046007"/>
                  <a:pt x="3393136" y="3015763"/>
                </a:cubicBezTo>
                <a:lnTo>
                  <a:pt x="3393677" y="3009073"/>
                </a:lnTo>
                <a:cubicBezTo>
                  <a:pt x="3393845" y="3009068"/>
                  <a:pt x="3394015" y="3009063"/>
                  <a:pt x="3394182" y="3009010"/>
                </a:cubicBezTo>
                <a:cubicBezTo>
                  <a:pt x="3444459" y="2656144"/>
                  <a:pt x="3725498" y="2375367"/>
                  <a:pt x="4084348" y="2315969"/>
                </a:cubicBezTo>
                <a:lnTo>
                  <a:pt x="4084465" y="2314821"/>
                </a:lnTo>
                <a:cubicBezTo>
                  <a:pt x="4089774" y="2313811"/>
                  <a:pt x="4095102" y="2312863"/>
                  <a:pt x="4100678" y="2313282"/>
                </a:cubicBezTo>
                <a:cubicBezTo>
                  <a:pt x="4131861" y="2307725"/>
                  <a:pt x="4163754" y="2304744"/>
                  <a:pt x="4196139" y="2304217"/>
                </a:cubicBezTo>
                <a:close/>
                <a:moveTo>
                  <a:pt x="2543827" y="2302594"/>
                </a:moveTo>
                <a:lnTo>
                  <a:pt x="2560914" y="2304217"/>
                </a:lnTo>
                <a:cubicBezTo>
                  <a:pt x="2593300" y="2304744"/>
                  <a:pt x="2625192" y="2307725"/>
                  <a:pt x="2656376" y="2313282"/>
                </a:cubicBezTo>
                <a:cubicBezTo>
                  <a:pt x="2661952" y="2312863"/>
                  <a:pt x="2667280" y="2313811"/>
                  <a:pt x="2672588" y="2314821"/>
                </a:cubicBezTo>
                <a:lnTo>
                  <a:pt x="2672706" y="2315969"/>
                </a:lnTo>
                <a:cubicBezTo>
                  <a:pt x="3031556" y="2375367"/>
                  <a:pt x="3312595" y="2656144"/>
                  <a:pt x="3362871" y="3009010"/>
                </a:cubicBezTo>
                <a:cubicBezTo>
                  <a:pt x="3363039" y="3009063"/>
                  <a:pt x="3363208" y="3009068"/>
                  <a:pt x="3363377" y="3009073"/>
                </a:cubicBezTo>
                <a:lnTo>
                  <a:pt x="3363917" y="3015763"/>
                </a:lnTo>
                <a:cubicBezTo>
                  <a:pt x="3368974" y="3046007"/>
                  <a:pt x="3371423" y="3076892"/>
                  <a:pt x="3371381" y="3108220"/>
                </a:cubicBezTo>
                <a:cubicBezTo>
                  <a:pt x="3372693" y="3113850"/>
                  <a:pt x="3372752" y="3119519"/>
                  <a:pt x="3372752" y="3125201"/>
                </a:cubicBezTo>
                <a:cubicBezTo>
                  <a:pt x="3372752" y="3129023"/>
                  <a:pt x="3372725" y="3132839"/>
                  <a:pt x="3372159" y="3136641"/>
                </a:cubicBezTo>
                <a:lnTo>
                  <a:pt x="3371660" y="3136608"/>
                </a:lnTo>
                <a:lnTo>
                  <a:pt x="3371634" y="3137103"/>
                </a:lnTo>
                <a:lnTo>
                  <a:pt x="3354515" y="3135477"/>
                </a:lnTo>
                <a:cubicBezTo>
                  <a:pt x="3322141" y="3134950"/>
                  <a:pt x="3290261" y="3131969"/>
                  <a:pt x="3259089" y="3126415"/>
                </a:cubicBezTo>
                <a:cubicBezTo>
                  <a:pt x="3253512" y="3126834"/>
                  <a:pt x="3248183" y="3125886"/>
                  <a:pt x="3242872" y="3124875"/>
                </a:cubicBezTo>
                <a:lnTo>
                  <a:pt x="3242756" y="3123727"/>
                </a:lnTo>
                <a:cubicBezTo>
                  <a:pt x="2883905" y="3064328"/>
                  <a:pt x="2602866" y="2783551"/>
                  <a:pt x="2552590" y="2430686"/>
                </a:cubicBezTo>
                <a:cubicBezTo>
                  <a:pt x="2552423" y="2430633"/>
                  <a:pt x="2552254" y="2430628"/>
                  <a:pt x="2552085" y="2430623"/>
                </a:cubicBezTo>
                <a:lnTo>
                  <a:pt x="2551547" y="2423947"/>
                </a:lnTo>
                <a:cubicBezTo>
                  <a:pt x="2546488" y="2393697"/>
                  <a:pt x="2544037" y="2362806"/>
                  <a:pt x="2544079" y="2331471"/>
                </a:cubicBezTo>
                <a:cubicBezTo>
                  <a:pt x="2542767" y="2325843"/>
                  <a:pt x="2542709" y="2320176"/>
                  <a:pt x="2542709" y="2314495"/>
                </a:cubicBezTo>
                <a:lnTo>
                  <a:pt x="2543303" y="2303055"/>
                </a:lnTo>
                <a:lnTo>
                  <a:pt x="2543801" y="2303088"/>
                </a:lnTo>
                <a:close/>
                <a:moveTo>
                  <a:pt x="2521076" y="2302594"/>
                </a:moveTo>
                <a:lnTo>
                  <a:pt x="2521102" y="2303088"/>
                </a:lnTo>
                <a:lnTo>
                  <a:pt x="2521600" y="2303055"/>
                </a:lnTo>
                <a:lnTo>
                  <a:pt x="2522194" y="2314495"/>
                </a:lnTo>
                <a:cubicBezTo>
                  <a:pt x="2522194" y="2320176"/>
                  <a:pt x="2522135" y="2325843"/>
                  <a:pt x="2520823" y="2331471"/>
                </a:cubicBezTo>
                <a:cubicBezTo>
                  <a:pt x="2520865" y="2362806"/>
                  <a:pt x="2518415" y="2393697"/>
                  <a:pt x="2513356" y="2423947"/>
                </a:cubicBezTo>
                <a:lnTo>
                  <a:pt x="2512818" y="2430623"/>
                </a:lnTo>
                <a:cubicBezTo>
                  <a:pt x="2512648" y="2430628"/>
                  <a:pt x="2512480" y="2430633"/>
                  <a:pt x="2512312" y="2430686"/>
                </a:cubicBezTo>
                <a:cubicBezTo>
                  <a:pt x="2462037" y="2783551"/>
                  <a:pt x="2180998" y="3064328"/>
                  <a:pt x="1822147" y="3123727"/>
                </a:cubicBezTo>
                <a:lnTo>
                  <a:pt x="1822030" y="3124875"/>
                </a:lnTo>
                <a:cubicBezTo>
                  <a:pt x="1816720" y="3125886"/>
                  <a:pt x="1811391" y="3126834"/>
                  <a:pt x="1805814" y="3126415"/>
                </a:cubicBezTo>
                <a:cubicBezTo>
                  <a:pt x="1774642" y="3131969"/>
                  <a:pt x="1742762" y="3134950"/>
                  <a:pt x="1710387" y="3135477"/>
                </a:cubicBezTo>
                <a:lnTo>
                  <a:pt x="1693269" y="3137103"/>
                </a:lnTo>
                <a:lnTo>
                  <a:pt x="1693243" y="3136608"/>
                </a:lnTo>
                <a:lnTo>
                  <a:pt x="1692744" y="3136641"/>
                </a:lnTo>
                <a:cubicBezTo>
                  <a:pt x="1692178" y="3132839"/>
                  <a:pt x="1692151" y="3129023"/>
                  <a:pt x="1692151" y="3125201"/>
                </a:cubicBezTo>
                <a:cubicBezTo>
                  <a:pt x="1692151" y="3119519"/>
                  <a:pt x="1692209" y="3113850"/>
                  <a:pt x="1693521" y="3108220"/>
                </a:cubicBezTo>
                <a:cubicBezTo>
                  <a:pt x="1693479" y="3076892"/>
                  <a:pt x="1695929" y="3046007"/>
                  <a:pt x="1700985" y="3015763"/>
                </a:cubicBezTo>
                <a:lnTo>
                  <a:pt x="1701526" y="3009073"/>
                </a:lnTo>
                <a:cubicBezTo>
                  <a:pt x="1701694" y="3009068"/>
                  <a:pt x="1701864" y="3009063"/>
                  <a:pt x="1702031" y="3009010"/>
                </a:cubicBezTo>
                <a:cubicBezTo>
                  <a:pt x="1752308" y="2656144"/>
                  <a:pt x="2033347" y="2375367"/>
                  <a:pt x="2392197" y="2315969"/>
                </a:cubicBezTo>
                <a:lnTo>
                  <a:pt x="2392314" y="2314821"/>
                </a:lnTo>
                <a:cubicBezTo>
                  <a:pt x="2397623" y="2313811"/>
                  <a:pt x="2402951" y="2312863"/>
                  <a:pt x="2408527" y="2313282"/>
                </a:cubicBezTo>
                <a:cubicBezTo>
                  <a:pt x="2439710" y="2307725"/>
                  <a:pt x="2471603" y="2304744"/>
                  <a:pt x="2503988" y="2304217"/>
                </a:cubicBezTo>
                <a:close/>
                <a:moveTo>
                  <a:pt x="851676" y="2302594"/>
                </a:moveTo>
                <a:lnTo>
                  <a:pt x="868763" y="2304217"/>
                </a:lnTo>
                <a:cubicBezTo>
                  <a:pt x="901149" y="2304744"/>
                  <a:pt x="933041" y="2307725"/>
                  <a:pt x="964225" y="2313282"/>
                </a:cubicBezTo>
                <a:cubicBezTo>
                  <a:pt x="969801" y="2312863"/>
                  <a:pt x="975129" y="2313811"/>
                  <a:pt x="980437" y="2314821"/>
                </a:cubicBezTo>
                <a:lnTo>
                  <a:pt x="980555" y="2315969"/>
                </a:lnTo>
                <a:cubicBezTo>
                  <a:pt x="1339405" y="2375367"/>
                  <a:pt x="1620444" y="2656144"/>
                  <a:pt x="1670720" y="3009010"/>
                </a:cubicBezTo>
                <a:cubicBezTo>
                  <a:pt x="1670888" y="3009063"/>
                  <a:pt x="1671057" y="3009068"/>
                  <a:pt x="1671226" y="3009073"/>
                </a:cubicBezTo>
                <a:lnTo>
                  <a:pt x="1671766" y="3015763"/>
                </a:lnTo>
                <a:cubicBezTo>
                  <a:pt x="1676823" y="3046007"/>
                  <a:pt x="1679272" y="3076892"/>
                  <a:pt x="1679230" y="3108220"/>
                </a:cubicBezTo>
                <a:cubicBezTo>
                  <a:pt x="1680542" y="3113850"/>
                  <a:pt x="1680601" y="3119519"/>
                  <a:pt x="1680601" y="3125201"/>
                </a:cubicBezTo>
                <a:cubicBezTo>
                  <a:pt x="1680601" y="3129023"/>
                  <a:pt x="1680574" y="3132839"/>
                  <a:pt x="1680008" y="3136641"/>
                </a:cubicBezTo>
                <a:lnTo>
                  <a:pt x="1679509" y="3136608"/>
                </a:lnTo>
                <a:lnTo>
                  <a:pt x="1679483" y="3137103"/>
                </a:lnTo>
                <a:lnTo>
                  <a:pt x="1662364" y="3135477"/>
                </a:lnTo>
                <a:cubicBezTo>
                  <a:pt x="1629990" y="3134950"/>
                  <a:pt x="1598110" y="3131969"/>
                  <a:pt x="1566938" y="3126415"/>
                </a:cubicBezTo>
                <a:cubicBezTo>
                  <a:pt x="1561361" y="3126834"/>
                  <a:pt x="1556032" y="3125886"/>
                  <a:pt x="1550721" y="3124875"/>
                </a:cubicBezTo>
                <a:lnTo>
                  <a:pt x="1550605" y="3123727"/>
                </a:lnTo>
                <a:cubicBezTo>
                  <a:pt x="1191754" y="3064328"/>
                  <a:pt x="910715" y="2783551"/>
                  <a:pt x="860439" y="2430686"/>
                </a:cubicBezTo>
                <a:cubicBezTo>
                  <a:pt x="860272" y="2430633"/>
                  <a:pt x="860103" y="2430628"/>
                  <a:pt x="859934" y="2430623"/>
                </a:cubicBezTo>
                <a:lnTo>
                  <a:pt x="859396" y="2423947"/>
                </a:lnTo>
                <a:cubicBezTo>
                  <a:pt x="854337" y="2393697"/>
                  <a:pt x="851886" y="2362806"/>
                  <a:pt x="851928" y="2331471"/>
                </a:cubicBezTo>
                <a:cubicBezTo>
                  <a:pt x="850616" y="2325843"/>
                  <a:pt x="850558" y="2320176"/>
                  <a:pt x="850558" y="2314495"/>
                </a:cubicBezTo>
                <a:lnTo>
                  <a:pt x="851152" y="2303055"/>
                </a:lnTo>
                <a:lnTo>
                  <a:pt x="851650" y="2303088"/>
                </a:lnTo>
                <a:close/>
                <a:moveTo>
                  <a:pt x="828925" y="2302594"/>
                </a:moveTo>
                <a:lnTo>
                  <a:pt x="828951" y="2303088"/>
                </a:lnTo>
                <a:lnTo>
                  <a:pt x="829449" y="2303055"/>
                </a:lnTo>
                <a:lnTo>
                  <a:pt x="830043" y="2314495"/>
                </a:lnTo>
                <a:cubicBezTo>
                  <a:pt x="830043" y="2320176"/>
                  <a:pt x="829984" y="2325843"/>
                  <a:pt x="828672" y="2331471"/>
                </a:cubicBezTo>
                <a:cubicBezTo>
                  <a:pt x="828714" y="2362806"/>
                  <a:pt x="826264" y="2393697"/>
                  <a:pt x="821205" y="2423947"/>
                </a:cubicBezTo>
                <a:lnTo>
                  <a:pt x="820667" y="2430623"/>
                </a:lnTo>
                <a:cubicBezTo>
                  <a:pt x="820497" y="2430628"/>
                  <a:pt x="820329" y="2430633"/>
                  <a:pt x="820161" y="2430686"/>
                </a:cubicBezTo>
                <a:cubicBezTo>
                  <a:pt x="769886" y="2783551"/>
                  <a:pt x="488847" y="3064328"/>
                  <a:pt x="129995" y="3123727"/>
                </a:cubicBezTo>
                <a:lnTo>
                  <a:pt x="129879" y="3124875"/>
                </a:lnTo>
                <a:cubicBezTo>
                  <a:pt x="124569" y="3125886"/>
                  <a:pt x="119240" y="3126834"/>
                  <a:pt x="113663" y="3126415"/>
                </a:cubicBezTo>
                <a:cubicBezTo>
                  <a:pt x="82491" y="3131969"/>
                  <a:pt x="50611" y="3134950"/>
                  <a:pt x="18236" y="3135477"/>
                </a:cubicBezTo>
                <a:lnTo>
                  <a:pt x="1118" y="3137103"/>
                </a:lnTo>
                <a:lnTo>
                  <a:pt x="1092" y="3136608"/>
                </a:lnTo>
                <a:lnTo>
                  <a:pt x="593" y="3136641"/>
                </a:lnTo>
                <a:cubicBezTo>
                  <a:pt x="27" y="3132839"/>
                  <a:pt x="0" y="3129023"/>
                  <a:pt x="0" y="3125201"/>
                </a:cubicBezTo>
                <a:cubicBezTo>
                  <a:pt x="0" y="3119519"/>
                  <a:pt x="58" y="3113850"/>
                  <a:pt x="1370" y="3108220"/>
                </a:cubicBezTo>
                <a:cubicBezTo>
                  <a:pt x="1328" y="3076892"/>
                  <a:pt x="3778" y="3046007"/>
                  <a:pt x="8835" y="3015763"/>
                </a:cubicBezTo>
                <a:lnTo>
                  <a:pt x="9375" y="3009073"/>
                </a:lnTo>
                <a:cubicBezTo>
                  <a:pt x="9543" y="3009068"/>
                  <a:pt x="9713" y="3009063"/>
                  <a:pt x="9880" y="3009010"/>
                </a:cubicBezTo>
                <a:cubicBezTo>
                  <a:pt x="60157" y="2656144"/>
                  <a:pt x="341196" y="2375367"/>
                  <a:pt x="700046" y="2315969"/>
                </a:cubicBezTo>
                <a:lnTo>
                  <a:pt x="700163" y="2314821"/>
                </a:lnTo>
                <a:cubicBezTo>
                  <a:pt x="705472" y="2313811"/>
                  <a:pt x="710800" y="2312863"/>
                  <a:pt x="716376" y="2313282"/>
                </a:cubicBezTo>
                <a:cubicBezTo>
                  <a:pt x="747559" y="2307725"/>
                  <a:pt x="779452" y="2304744"/>
                  <a:pt x="811837" y="2304217"/>
                </a:cubicBezTo>
                <a:close/>
                <a:moveTo>
                  <a:pt x="8305836" y="1608087"/>
                </a:moveTo>
                <a:cubicBezTo>
                  <a:pt x="8030646" y="1666766"/>
                  <a:pt x="7815802" y="1879876"/>
                  <a:pt x="7762527" y="2148655"/>
                </a:cubicBezTo>
                <a:cubicBezTo>
                  <a:pt x="8037717" y="2089976"/>
                  <a:pt x="8252560" y="1876866"/>
                  <a:pt x="8305836" y="1608087"/>
                </a:cubicBezTo>
                <a:close/>
                <a:moveTo>
                  <a:pt x="6911971" y="1608087"/>
                </a:moveTo>
                <a:cubicBezTo>
                  <a:pt x="6965247" y="1876866"/>
                  <a:pt x="7180090" y="2089976"/>
                  <a:pt x="7455280" y="2148655"/>
                </a:cubicBezTo>
                <a:cubicBezTo>
                  <a:pt x="7402005" y="1879876"/>
                  <a:pt x="7187161" y="1666766"/>
                  <a:pt x="6911971" y="1608087"/>
                </a:cubicBezTo>
                <a:close/>
                <a:moveTo>
                  <a:pt x="6613685" y="1608087"/>
                </a:moveTo>
                <a:cubicBezTo>
                  <a:pt x="6338495" y="1666766"/>
                  <a:pt x="6123651" y="1879876"/>
                  <a:pt x="6070376" y="2148655"/>
                </a:cubicBezTo>
                <a:cubicBezTo>
                  <a:pt x="6345566" y="2089976"/>
                  <a:pt x="6560409" y="1876866"/>
                  <a:pt x="6613685" y="1608087"/>
                </a:cubicBezTo>
                <a:close/>
                <a:moveTo>
                  <a:pt x="5219820" y="1608087"/>
                </a:moveTo>
                <a:cubicBezTo>
                  <a:pt x="5273096" y="1876866"/>
                  <a:pt x="5487939" y="2089976"/>
                  <a:pt x="5763129" y="2148655"/>
                </a:cubicBezTo>
                <a:cubicBezTo>
                  <a:pt x="5709854" y="1879876"/>
                  <a:pt x="5495010" y="1666766"/>
                  <a:pt x="5219820" y="1608087"/>
                </a:cubicBezTo>
                <a:close/>
                <a:moveTo>
                  <a:pt x="4921534" y="1608087"/>
                </a:moveTo>
                <a:cubicBezTo>
                  <a:pt x="4646344" y="1666766"/>
                  <a:pt x="4431500" y="1879876"/>
                  <a:pt x="4378225" y="2148655"/>
                </a:cubicBezTo>
                <a:cubicBezTo>
                  <a:pt x="4653415" y="2089976"/>
                  <a:pt x="4868259" y="1876866"/>
                  <a:pt x="4921534" y="1608087"/>
                </a:cubicBezTo>
                <a:close/>
                <a:moveTo>
                  <a:pt x="3527669" y="1608087"/>
                </a:moveTo>
                <a:cubicBezTo>
                  <a:pt x="3580945" y="1876866"/>
                  <a:pt x="3795788" y="2089976"/>
                  <a:pt x="4070978" y="2148655"/>
                </a:cubicBezTo>
                <a:cubicBezTo>
                  <a:pt x="4017703" y="1879876"/>
                  <a:pt x="3802859" y="1666766"/>
                  <a:pt x="3527669" y="1608087"/>
                </a:cubicBezTo>
                <a:close/>
                <a:moveTo>
                  <a:pt x="3229383" y="1608087"/>
                </a:moveTo>
                <a:cubicBezTo>
                  <a:pt x="2954193" y="1666766"/>
                  <a:pt x="2739349" y="1879876"/>
                  <a:pt x="2686074" y="2148655"/>
                </a:cubicBezTo>
                <a:cubicBezTo>
                  <a:pt x="2961264" y="2089976"/>
                  <a:pt x="3176107" y="1876866"/>
                  <a:pt x="3229383" y="1608087"/>
                </a:cubicBezTo>
                <a:close/>
                <a:moveTo>
                  <a:pt x="1835518" y="1608087"/>
                </a:moveTo>
                <a:cubicBezTo>
                  <a:pt x="1888794" y="1876866"/>
                  <a:pt x="2103637" y="2089976"/>
                  <a:pt x="2378827" y="2148655"/>
                </a:cubicBezTo>
                <a:cubicBezTo>
                  <a:pt x="2325552" y="1879876"/>
                  <a:pt x="2110708" y="1666766"/>
                  <a:pt x="1835518" y="1608087"/>
                </a:cubicBezTo>
                <a:close/>
                <a:moveTo>
                  <a:pt x="1537232" y="1608087"/>
                </a:moveTo>
                <a:cubicBezTo>
                  <a:pt x="1262042" y="1666766"/>
                  <a:pt x="1047198" y="1879876"/>
                  <a:pt x="993923" y="2148655"/>
                </a:cubicBezTo>
                <a:cubicBezTo>
                  <a:pt x="1269113" y="2089976"/>
                  <a:pt x="1483956" y="1876866"/>
                  <a:pt x="1537232" y="1608087"/>
                </a:cubicBezTo>
                <a:close/>
                <a:moveTo>
                  <a:pt x="143367" y="1608087"/>
                </a:moveTo>
                <a:cubicBezTo>
                  <a:pt x="196643" y="1876866"/>
                  <a:pt x="411486" y="2089976"/>
                  <a:pt x="686676" y="2148655"/>
                </a:cubicBezTo>
                <a:cubicBezTo>
                  <a:pt x="633401" y="1879876"/>
                  <a:pt x="418557" y="1666766"/>
                  <a:pt x="143367" y="1608087"/>
                </a:cubicBezTo>
                <a:close/>
                <a:moveTo>
                  <a:pt x="8461873" y="1464394"/>
                </a:moveTo>
                <a:lnTo>
                  <a:pt x="8478960" y="1466004"/>
                </a:lnTo>
                <a:cubicBezTo>
                  <a:pt x="8511346" y="1466527"/>
                  <a:pt x="8543239" y="1469485"/>
                  <a:pt x="8574422" y="1474998"/>
                </a:cubicBezTo>
                <a:cubicBezTo>
                  <a:pt x="8579998" y="1474582"/>
                  <a:pt x="8585326" y="1475523"/>
                  <a:pt x="8590635" y="1476525"/>
                </a:cubicBezTo>
                <a:lnTo>
                  <a:pt x="8590752" y="1477664"/>
                </a:lnTo>
                <a:cubicBezTo>
                  <a:pt x="8815033" y="1514497"/>
                  <a:pt x="9008920" y="1637126"/>
                  <a:pt x="9135069" y="1809390"/>
                </a:cubicBezTo>
                <a:lnTo>
                  <a:pt x="9139239" y="1816149"/>
                </a:lnTo>
                <a:lnTo>
                  <a:pt x="9139239" y="2119309"/>
                </a:lnTo>
                <a:lnTo>
                  <a:pt x="9120077" y="2050665"/>
                </a:lnTo>
                <a:cubicBezTo>
                  <a:pt x="9039502" y="1829012"/>
                  <a:pt x="8844913" y="1659431"/>
                  <a:pt x="8604122" y="1608087"/>
                </a:cubicBezTo>
                <a:cubicBezTo>
                  <a:pt x="8650738" y="1843269"/>
                  <a:pt x="8821055" y="2035829"/>
                  <a:pt x="9047261" y="2119605"/>
                </a:cubicBezTo>
                <a:lnTo>
                  <a:pt x="9139239" y="2146279"/>
                </a:lnTo>
                <a:lnTo>
                  <a:pt x="9139239" y="2273778"/>
                </a:lnTo>
                <a:lnTo>
                  <a:pt x="9030179" y="2246972"/>
                </a:lnTo>
                <a:cubicBezTo>
                  <a:pt x="8735297" y="2149386"/>
                  <a:pt x="8514628" y="1897812"/>
                  <a:pt x="8470637" y="1591480"/>
                </a:cubicBezTo>
                <a:cubicBezTo>
                  <a:pt x="8470469" y="1591427"/>
                  <a:pt x="8470301" y="1591423"/>
                  <a:pt x="8470131" y="1591418"/>
                </a:cubicBezTo>
                <a:lnTo>
                  <a:pt x="8469593" y="1584794"/>
                </a:lnTo>
                <a:cubicBezTo>
                  <a:pt x="8464534" y="1554782"/>
                  <a:pt x="8462083" y="1524133"/>
                  <a:pt x="8462126" y="1493044"/>
                </a:cubicBezTo>
                <a:cubicBezTo>
                  <a:pt x="8460814" y="1487460"/>
                  <a:pt x="8460755" y="1481838"/>
                  <a:pt x="8460755" y="1476202"/>
                </a:cubicBezTo>
                <a:lnTo>
                  <a:pt x="8461349" y="1464852"/>
                </a:lnTo>
                <a:lnTo>
                  <a:pt x="8461847" y="1464884"/>
                </a:lnTo>
                <a:close/>
                <a:moveTo>
                  <a:pt x="8448085" y="1464394"/>
                </a:moveTo>
                <a:lnTo>
                  <a:pt x="8448111" y="1464884"/>
                </a:lnTo>
                <a:lnTo>
                  <a:pt x="8448609" y="1464852"/>
                </a:lnTo>
                <a:lnTo>
                  <a:pt x="8449203" y="1476202"/>
                </a:lnTo>
                <a:cubicBezTo>
                  <a:pt x="8449203" y="1481838"/>
                  <a:pt x="8449144" y="1487460"/>
                  <a:pt x="8447832" y="1493044"/>
                </a:cubicBezTo>
                <a:cubicBezTo>
                  <a:pt x="8447875" y="1524133"/>
                  <a:pt x="8445424" y="1554782"/>
                  <a:pt x="8440365" y="1584794"/>
                </a:cubicBezTo>
                <a:lnTo>
                  <a:pt x="8439827" y="1591418"/>
                </a:lnTo>
                <a:cubicBezTo>
                  <a:pt x="8439657" y="1591423"/>
                  <a:pt x="8439489" y="1591427"/>
                  <a:pt x="8439321" y="1591480"/>
                </a:cubicBezTo>
                <a:cubicBezTo>
                  <a:pt x="8389046" y="1941574"/>
                  <a:pt x="8108007" y="2220146"/>
                  <a:pt x="7749156" y="2279078"/>
                </a:cubicBezTo>
                <a:lnTo>
                  <a:pt x="7749040" y="2280217"/>
                </a:lnTo>
                <a:cubicBezTo>
                  <a:pt x="7743729" y="2281220"/>
                  <a:pt x="7738400" y="2282161"/>
                  <a:pt x="7732823" y="2281745"/>
                </a:cubicBezTo>
                <a:cubicBezTo>
                  <a:pt x="7701651" y="2287255"/>
                  <a:pt x="7669771" y="2290213"/>
                  <a:pt x="7637396" y="2290736"/>
                </a:cubicBezTo>
                <a:lnTo>
                  <a:pt x="7620278" y="2292349"/>
                </a:lnTo>
                <a:lnTo>
                  <a:pt x="7620252" y="2291858"/>
                </a:lnTo>
                <a:lnTo>
                  <a:pt x="7619753" y="2291891"/>
                </a:lnTo>
                <a:cubicBezTo>
                  <a:pt x="7619187" y="2288119"/>
                  <a:pt x="7619160" y="2284333"/>
                  <a:pt x="7619160" y="2280541"/>
                </a:cubicBezTo>
                <a:cubicBezTo>
                  <a:pt x="7619160" y="2274903"/>
                  <a:pt x="7619219" y="2269279"/>
                  <a:pt x="7620531" y="2263693"/>
                </a:cubicBezTo>
                <a:cubicBezTo>
                  <a:pt x="7620488" y="2232611"/>
                  <a:pt x="7622938" y="2201969"/>
                  <a:pt x="7627995" y="2171962"/>
                </a:cubicBezTo>
                <a:lnTo>
                  <a:pt x="7628535" y="2165325"/>
                </a:lnTo>
                <a:cubicBezTo>
                  <a:pt x="7628704" y="2165320"/>
                  <a:pt x="7628873" y="2165315"/>
                  <a:pt x="7629040" y="2165262"/>
                </a:cubicBezTo>
                <a:cubicBezTo>
                  <a:pt x="7679317" y="1815167"/>
                  <a:pt x="7960356" y="1536596"/>
                  <a:pt x="8319206" y="1477664"/>
                </a:cubicBezTo>
                <a:lnTo>
                  <a:pt x="8319323" y="1476525"/>
                </a:lnTo>
                <a:cubicBezTo>
                  <a:pt x="8324632" y="1475523"/>
                  <a:pt x="8329960" y="1474582"/>
                  <a:pt x="8335536" y="1474998"/>
                </a:cubicBezTo>
                <a:cubicBezTo>
                  <a:pt x="8366719" y="1469485"/>
                  <a:pt x="8398612" y="1466527"/>
                  <a:pt x="8430998" y="1466004"/>
                </a:cubicBezTo>
                <a:close/>
                <a:moveTo>
                  <a:pt x="6769722" y="1464394"/>
                </a:moveTo>
                <a:lnTo>
                  <a:pt x="6786810" y="1466004"/>
                </a:lnTo>
                <a:cubicBezTo>
                  <a:pt x="6819195" y="1466527"/>
                  <a:pt x="6851088" y="1469485"/>
                  <a:pt x="6882271" y="1474998"/>
                </a:cubicBezTo>
                <a:cubicBezTo>
                  <a:pt x="6887847" y="1474582"/>
                  <a:pt x="6893175" y="1475523"/>
                  <a:pt x="6898484" y="1476525"/>
                </a:cubicBezTo>
                <a:lnTo>
                  <a:pt x="6898601" y="1477664"/>
                </a:lnTo>
                <a:cubicBezTo>
                  <a:pt x="7257451" y="1536596"/>
                  <a:pt x="7538490" y="1815167"/>
                  <a:pt x="7588766" y="2165262"/>
                </a:cubicBezTo>
                <a:cubicBezTo>
                  <a:pt x="7588934" y="2165315"/>
                  <a:pt x="7589103" y="2165320"/>
                  <a:pt x="7589272" y="2165325"/>
                </a:cubicBezTo>
                <a:lnTo>
                  <a:pt x="7589812" y="2171962"/>
                </a:lnTo>
                <a:cubicBezTo>
                  <a:pt x="7594869" y="2201969"/>
                  <a:pt x="7597319" y="2232611"/>
                  <a:pt x="7597276" y="2263693"/>
                </a:cubicBezTo>
                <a:cubicBezTo>
                  <a:pt x="7598588" y="2269279"/>
                  <a:pt x="7598647" y="2274903"/>
                  <a:pt x="7598647" y="2280541"/>
                </a:cubicBezTo>
                <a:cubicBezTo>
                  <a:pt x="7598647" y="2284333"/>
                  <a:pt x="7598620" y="2288119"/>
                  <a:pt x="7598054" y="2291891"/>
                </a:cubicBezTo>
                <a:lnTo>
                  <a:pt x="7597555" y="2291858"/>
                </a:lnTo>
                <a:lnTo>
                  <a:pt x="7597529" y="2292349"/>
                </a:lnTo>
                <a:lnTo>
                  <a:pt x="7580411" y="2290736"/>
                </a:lnTo>
                <a:cubicBezTo>
                  <a:pt x="7548036" y="2290213"/>
                  <a:pt x="7516156" y="2287255"/>
                  <a:pt x="7484984" y="2281745"/>
                </a:cubicBezTo>
                <a:cubicBezTo>
                  <a:pt x="7479407" y="2282161"/>
                  <a:pt x="7474078" y="2281220"/>
                  <a:pt x="7468767" y="2280217"/>
                </a:cubicBezTo>
                <a:lnTo>
                  <a:pt x="7468651" y="2279078"/>
                </a:lnTo>
                <a:cubicBezTo>
                  <a:pt x="7109800" y="2220146"/>
                  <a:pt x="6828761" y="1941574"/>
                  <a:pt x="6778486" y="1591480"/>
                </a:cubicBezTo>
                <a:cubicBezTo>
                  <a:pt x="6778318" y="1591427"/>
                  <a:pt x="6778150" y="1591423"/>
                  <a:pt x="6777980" y="1591418"/>
                </a:cubicBezTo>
                <a:lnTo>
                  <a:pt x="6777442" y="1584794"/>
                </a:lnTo>
                <a:cubicBezTo>
                  <a:pt x="6772383" y="1554782"/>
                  <a:pt x="6769933" y="1524133"/>
                  <a:pt x="6769975" y="1493044"/>
                </a:cubicBezTo>
                <a:cubicBezTo>
                  <a:pt x="6768663" y="1487460"/>
                  <a:pt x="6768604" y="1481838"/>
                  <a:pt x="6768604" y="1476202"/>
                </a:cubicBezTo>
                <a:lnTo>
                  <a:pt x="6769198" y="1464852"/>
                </a:lnTo>
                <a:lnTo>
                  <a:pt x="6769696" y="1464884"/>
                </a:lnTo>
                <a:close/>
                <a:moveTo>
                  <a:pt x="6755934" y="1464394"/>
                </a:moveTo>
                <a:lnTo>
                  <a:pt x="6755960" y="1464884"/>
                </a:lnTo>
                <a:lnTo>
                  <a:pt x="6756458" y="1464852"/>
                </a:lnTo>
                <a:lnTo>
                  <a:pt x="6757052" y="1476202"/>
                </a:lnTo>
                <a:cubicBezTo>
                  <a:pt x="6757052" y="1481838"/>
                  <a:pt x="6756994" y="1487460"/>
                  <a:pt x="6755682" y="1493044"/>
                </a:cubicBezTo>
                <a:cubicBezTo>
                  <a:pt x="6755724" y="1524133"/>
                  <a:pt x="6753273" y="1554782"/>
                  <a:pt x="6748215" y="1584794"/>
                </a:cubicBezTo>
                <a:lnTo>
                  <a:pt x="6747676" y="1591418"/>
                </a:lnTo>
                <a:cubicBezTo>
                  <a:pt x="6747507" y="1591423"/>
                  <a:pt x="6747338" y="1591427"/>
                  <a:pt x="6747171" y="1591480"/>
                </a:cubicBezTo>
                <a:cubicBezTo>
                  <a:pt x="6696895" y="1941574"/>
                  <a:pt x="6415856" y="2220146"/>
                  <a:pt x="6057005" y="2279078"/>
                </a:cubicBezTo>
                <a:lnTo>
                  <a:pt x="6056889" y="2280217"/>
                </a:lnTo>
                <a:cubicBezTo>
                  <a:pt x="6051578" y="2281220"/>
                  <a:pt x="6046249" y="2282161"/>
                  <a:pt x="6040672" y="2281745"/>
                </a:cubicBezTo>
                <a:cubicBezTo>
                  <a:pt x="6009500" y="2287255"/>
                  <a:pt x="5977620" y="2290213"/>
                  <a:pt x="5945246" y="2290736"/>
                </a:cubicBezTo>
                <a:lnTo>
                  <a:pt x="5928127" y="2292349"/>
                </a:lnTo>
                <a:lnTo>
                  <a:pt x="5928101" y="2291858"/>
                </a:lnTo>
                <a:lnTo>
                  <a:pt x="5927602" y="2291891"/>
                </a:lnTo>
                <a:cubicBezTo>
                  <a:pt x="5927036" y="2288119"/>
                  <a:pt x="5927009" y="2284333"/>
                  <a:pt x="5927009" y="2280541"/>
                </a:cubicBezTo>
                <a:cubicBezTo>
                  <a:pt x="5927009" y="2274903"/>
                  <a:pt x="5927068" y="2269279"/>
                  <a:pt x="5928380" y="2263693"/>
                </a:cubicBezTo>
                <a:cubicBezTo>
                  <a:pt x="5928338" y="2232611"/>
                  <a:pt x="5930787" y="2201969"/>
                  <a:pt x="5935844" y="2171962"/>
                </a:cubicBezTo>
                <a:lnTo>
                  <a:pt x="5936384" y="2165325"/>
                </a:lnTo>
                <a:cubicBezTo>
                  <a:pt x="5936553" y="2165320"/>
                  <a:pt x="5936722" y="2165315"/>
                  <a:pt x="5936890" y="2165262"/>
                </a:cubicBezTo>
                <a:cubicBezTo>
                  <a:pt x="5987166" y="1815167"/>
                  <a:pt x="6268205" y="1536596"/>
                  <a:pt x="6627056" y="1477664"/>
                </a:cubicBezTo>
                <a:lnTo>
                  <a:pt x="6627173" y="1476525"/>
                </a:lnTo>
                <a:cubicBezTo>
                  <a:pt x="6632481" y="1475523"/>
                  <a:pt x="6637809" y="1474582"/>
                  <a:pt x="6643385" y="1474998"/>
                </a:cubicBezTo>
                <a:cubicBezTo>
                  <a:pt x="6674569" y="1469485"/>
                  <a:pt x="6706461" y="1466527"/>
                  <a:pt x="6738847" y="1466004"/>
                </a:cubicBezTo>
                <a:close/>
                <a:moveTo>
                  <a:pt x="5077571" y="1464394"/>
                </a:moveTo>
                <a:lnTo>
                  <a:pt x="5094659" y="1466004"/>
                </a:lnTo>
                <a:cubicBezTo>
                  <a:pt x="5127044" y="1466527"/>
                  <a:pt x="5158937" y="1469485"/>
                  <a:pt x="5190120" y="1474998"/>
                </a:cubicBezTo>
                <a:cubicBezTo>
                  <a:pt x="5195696" y="1474582"/>
                  <a:pt x="5201024" y="1475523"/>
                  <a:pt x="5206334" y="1476525"/>
                </a:cubicBezTo>
                <a:lnTo>
                  <a:pt x="5206450" y="1477664"/>
                </a:lnTo>
                <a:cubicBezTo>
                  <a:pt x="5565300" y="1536596"/>
                  <a:pt x="5846339" y="1815167"/>
                  <a:pt x="5896616" y="2165262"/>
                </a:cubicBezTo>
                <a:cubicBezTo>
                  <a:pt x="5896783" y="2165315"/>
                  <a:pt x="5896953" y="2165320"/>
                  <a:pt x="5897121" y="2165325"/>
                </a:cubicBezTo>
                <a:lnTo>
                  <a:pt x="5897662" y="2171962"/>
                </a:lnTo>
                <a:cubicBezTo>
                  <a:pt x="5902718" y="2201969"/>
                  <a:pt x="5905168" y="2232611"/>
                  <a:pt x="5905126" y="2263693"/>
                </a:cubicBezTo>
                <a:cubicBezTo>
                  <a:pt x="5906438" y="2269279"/>
                  <a:pt x="5906496" y="2274903"/>
                  <a:pt x="5906496" y="2280541"/>
                </a:cubicBezTo>
                <a:cubicBezTo>
                  <a:pt x="5906496" y="2284333"/>
                  <a:pt x="5906469" y="2288119"/>
                  <a:pt x="5905903" y="2291891"/>
                </a:cubicBezTo>
                <a:lnTo>
                  <a:pt x="5905404" y="2291858"/>
                </a:lnTo>
                <a:lnTo>
                  <a:pt x="5905378" y="2292349"/>
                </a:lnTo>
                <a:lnTo>
                  <a:pt x="5888260" y="2290736"/>
                </a:lnTo>
                <a:cubicBezTo>
                  <a:pt x="5855886" y="2290213"/>
                  <a:pt x="5824005" y="2287255"/>
                  <a:pt x="5792833" y="2281745"/>
                </a:cubicBezTo>
                <a:cubicBezTo>
                  <a:pt x="5787256" y="2282161"/>
                  <a:pt x="5781927" y="2281220"/>
                  <a:pt x="5776617" y="2280217"/>
                </a:cubicBezTo>
                <a:lnTo>
                  <a:pt x="5776501" y="2279078"/>
                </a:lnTo>
                <a:cubicBezTo>
                  <a:pt x="5417649" y="2220146"/>
                  <a:pt x="5136610" y="1941574"/>
                  <a:pt x="5086335" y="1591480"/>
                </a:cubicBezTo>
                <a:cubicBezTo>
                  <a:pt x="5086167" y="1591427"/>
                  <a:pt x="5085999" y="1591423"/>
                  <a:pt x="5085830" y="1591418"/>
                </a:cubicBezTo>
                <a:lnTo>
                  <a:pt x="5085291" y="1584794"/>
                </a:lnTo>
                <a:cubicBezTo>
                  <a:pt x="5080233" y="1554782"/>
                  <a:pt x="5077782" y="1524133"/>
                  <a:pt x="5077824" y="1493044"/>
                </a:cubicBezTo>
                <a:cubicBezTo>
                  <a:pt x="5076512" y="1487460"/>
                  <a:pt x="5076453" y="1481838"/>
                  <a:pt x="5076453" y="1476202"/>
                </a:cubicBezTo>
                <a:lnTo>
                  <a:pt x="5077047" y="1464852"/>
                </a:lnTo>
                <a:lnTo>
                  <a:pt x="5077545" y="1464884"/>
                </a:lnTo>
                <a:close/>
                <a:moveTo>
                  <a:pt x="5063783" y="1464394"/>
                </a:moveTo>
                <a:lnTo>
                  <a:pt x="5063809" y="1464884"/>
                </a:lnTo>
                <a:lnTo>
                  <a:pt x="5064307" y="1464852"/>
                </a:lnTo>
                <a:lnTo>
                  <a:pt x="5064902" y="1476202"/>
                </a:lnTo>
                <a:cubicBezTo>
                  <a:pt x="5064902" y="1481838"/>
                  <a:pt x="5064842" y="1487460"/>
                  <a:pt x="5063530" y="1493044"/>
                </a:cubicBezTo>
                <a:cubicBezTo>
                  <a:pt x="5063572" y="1524133"/>
                  <a:pt x="5061122" y="1554782"/>
                  <a:pt x="5056063" y="1584794"/>
                </a:cubicBezTo>
                <a:lnTo>
                  <a:pt x="5055525" y="1591418"/>
                </a:lnTo>
                <a:cubicBezTo>
                  <a:pt x="5055355" y="1591423"/>
                  <a:pt x="5055187" y="1591427"/>
                  <a:pt x="5055019" y="1591480"/>
                </a:cubicBezTo>
                <a:cubicBezTo>
                  <a:pt x="5004744" y="1941574"/>
                  <a:pt x="4723705" y="2220146"/>
                  <a:pt x="4364853" y="2279078"/>
                </a:cubicBezTo>
                <a:lnTo>
                  <a:pt x="4364737" y="2280217"/>
                </a:lnTo>
                <a:cubicBezTo>
                  <a:pt x="4359427" y="2281220"/>
                  <a:pt x="4354098" y="2282161"/>
                  <a:pt x="4348521" y="2281745"/>
                </a:cubicBezTo>
                <a:cubicBezTo>
                  <a:pt x="4317350" y="2287255"/>
                  <a:pt x="4285468" y="2290213"/>
                  <a:pt x="4253094" y="2290736"/>
                </a:cubicBezTo>
                <a:lnTo>
                  <a:pt x="4235976" y="2292349"/>
                </a:lnTo>
                <a:lnTo>
                  <a:pt x="4235950" y="2291858"/>
                </a:lnTo>
                <a:lnTo>
                  <a:pt x="4235451" y="2291891"/>
                </a:lnTo>
                <a:cubicBezTo>
                  <a:pt x="4234885" y="2288119"/>
                  <a:pt x="4234858" y="2284333"/>
                  <a:pt x="4234858" y="2280541"/>
                </a:cubicBezTo>
                <a:cubicBezTo>
                  <a:pt x="4234858" y="2274903"/>
                  <a:pt x="4234916" y="2269279"/>
                  <a:pt x="4236228" y="2263693"/>
                </a:cubicBezTo>
                <a:cubicBezTo>
                  <a:pt x="4236186" y="2232611"/>
                  <a:pt x="4238636" y="2201969"/>
                  <a:pt x="4243692" y="2171962"/>
                </a:cubicBezTo>
                <a:lnTo>
                  <a:pt x="4244233" y="2165325"/>
                </a:lnTo>
                <a:cubicBezTo>
                  <a:pt x="4244401" y="2165320"/>
                  <a:pt x="4244571" y="2165315"/>
                  <a:pt x="4244738" y="2165262"/>
                </a:cubicBezTo>
                <a:cubicBezTo>
                  <a:pt x="4295015" y="1815167"/>
                  <a:pt x="4576054" y="1536596"/>
                  <a:pt x="4934904" y="1477664"/>
                </a:cubicBezTo>
                <a:lnTo>
                  <a:pt x="4935021" y="1476525"/>
                </a:lnTo>
                <a:cubicBezTo>
                  <a:pt x="4940330" y="1475523"/>
                  <a:pt x="4945658" y="1474582"/>
                  <a:pt x="4951234" y="1474998"/>
                </a:cubicBezTo>
                <a:cubicBezTo>
                  <a:pt x="4982417" y="1469485"/>
                  <a:pt x="5014310" y="1466527"/>
                  <a:pt x="5046695" y="1466004"/>
                </a:cubicBezTo>
                <a:close/>
                <a:moveTo>
                  <a:pt x="3385420" y="1464394"/>
                </a:moveTo>
                <a:lnTo>
                  <a:pt x="3402507" y="1466004"/>
                </a:lnTo>
                <a:cubicBezTo>
                  <a:pt x="3434893" y="1466527"/>
                  <a:pt x="3466785" y="1469485"/>
                  <a:pt x="3497969" y="1474998"/>
                </a:cubicBezTo>
                <a:cubicBezTo>
                  <a:pt x="3503545" y="1474582"/>
                  <a:pt x="3508873" y="1475523"/>
                  <a:pt x="3514181" y="1476525"/>
                </a:cubicBezTo>
                <a:lnTo>
                  <a:pt x="3514298" y="1477664"/>
                </a:lnTo>
                <a:cubicBezTo>
                  <a:pt x="3873149" y="1536596"/>
                  <a:pt x="4154188" y="1815167"/>
                  <a:pt x="4204464" y="2165262"/>
                </a:cubicBezTo>
                <a:cubicBezTo>
                  <a:pt x="4204632" y="2165315"/>
                  <a:pt x="4204801" y="2165320"/>
                  <a:pt x="4204970" y="2165325"/>
                </a:cubicBezTo>
                <a:lnTo>
                  <a:pt x="4205510" y="2171962"/>
                </a:lnTo>
                <a:cubicBezTo>
                  <a:pt x="4210567" y="2201969"/>
                  <a:pt x="4213016" y="2232611"/>
                  <a:pt x="4212974" y="2263693"/>
                </a:cubicBezTo>
                <a:cubicBezTo>
                  <a:pt x="4214286" y="2269279"/>
                  <a:pt x="4214345" y="2274903"/>
                  <a:pt x="4214345" y="2280541"/>
                </a:cubicBezTo>
                <a:cubicBezTo>
                  <a:pt x="4214345" y="2284333"/>
                  <a:pt x="4214318" y="2288119"/>
                  <a:pt x="4213752" y="2291891"/>
                </a:cubicBezTo>
                <a:lnTo>
                  <a:pt x="4213253" y="2291858"/>
                </a:lnTo>
                <a:lnTo>
                  <a:pt x="4213227" y="2292349"/>
                </a:lnTo>
                <a:lnTo>
                  <a:pt x="4196108" y="2290736"/>
                </a:lnTo>
                <a:cubicBezTo>
                  <a:pt x="4163734" y="2290213"/>
                  <a:pt x="4131854" y="2287255"/>
                  <a:pt x="4100682" y="2281745"/>
                </a:cubicBezTo>
                <a:cubicBezTo>
                  <a:pt x="4095105" y="2282161"/>
                  <a:pt x="4089776" y="2281220"/>
                  <a:pt x="4084465" y="2280217"/>
                </a:cubicBezTo>
                <a:lnTo>
                  <a:pt x="4084349" y="2279078"/>
                </a:lnTo>
                <a:cubicBezTo>
                  <a:pt x="3725498" y="2220146"/>
                  <a:pt x="3444459" y="1941574"/>
                  <a:pt x="3394183" y="1591480"/>
                </a:cubicBezTo>
                <a:cubicBezTo>
                  <a:pt x="3394016" y="1591427"/>
                  <a:pt x="3393847" y="1591423"/>
                  <a:pt x="3393678" y="1591418"/>
                </a:cubicBezTo>
                <a:lnTo>
                  <a:pt x="3393139" y="1584794"/>
                </a:lnTo>
                <a:cubicBezTo>
                  <a:pt x="3388081" y="1554782"/>
                  <a:pt x="3385630" y="1524133"/>
                  <a:pt x="3385672" y="1493044"/>
                </a:cubicBezTo>
                <a:cubicBezTo>
                  <a:pt x="3384360" y="1487460"/>
                  <a:pt x="3384302" y="1481838"/>
                  <a:pt x="3384302" y="1476202"/>
                </a:cubicBezTo>
                <a:lnTo>
                  <a:pt x="3384896" y="1464852"/>
                </a:lnTo>
                <a:lnTo>
                  <a:pt x="3385394" y="1464884"/>
                </a:lnTo>
                <a:close/>
                <a:moveTo>
                  <a:pt x="3371632" y="1464394"/>
                </a:moveTo>
                <a:lnTo>
                  <a:pt x="3371658" y="1464884"/>
                </a:lnTo>
                <a:lnTo>
                  <a:pt x="3372156" y="1464852"/>
                </a:lnTo>
                <a:lnTo>
                  <a:pt x="3372750" y="1476202"/>
                </a:lnTo>
                <a:cubicBezTo>
                  <a:pt x="3372750" y="1481838"/>
                  <a:pt x="3372691" y="1487460"/>
                  <a:pt x="3371379" y="1493044"/>
                </a:cubicBezTo>
                <a:cubicBezTo>
                  <a:pt x="3371421" y="1524133"/>
                  <a:pt x="3368971" y="1554782"/>
                  <a:pt x="3363912" y="1584794"/>
                </a:cubicBezTo>
                <a:lnTo>
                  <a:pt x="3363374" y="1591418"/>
                </a:lnTo>
                <a:cubicBezTo>
                  <a:pt x="3363204" y="1591423"/>
                  <a:pt x="3363036" y="1591427"/>
                  <a:pt x="3362868" y="1591480"/>
                </a:cubicBezTo>
                <a:cubicBezTo>
                  <a:pt x="3312593" y="1941574"/>
                  <a:pt x="3031554" y="2220146"/>
                  <a:pt x="2672703" y="2279078"/>
                </a:cubicBezTo>
                <a:lnTo>
                  <a:pt x="2672586" y="2280217"/>
                </a:lnTo>
                <a:cubicBezTo>
                  <a:pt x="2667276" y="2281220"/>
                  <a:pt x="2661947" y="2282161"/>
                  <a:pt x="2656370" y="2281745"/>
                </a:cubicBezTo>
                <a:cubicBezTo>
                  <a:pt x="2625198" y="2287255"/>
                  <a:pt x="2593318" y="2290213"/>
                  <a:pt x="2560943" y="2290736"/>
                </a:cubicBezTo>
                <a:lnTo>
                  <a:pt x="2543825" y="2292349"/>
                </a:lnTo>
                <a:lnTo>
                  <a:pt x="2543799" y="2291858"/>
                </a:lnTo>
                <a:lnTo>
                  <a:pt x="2543300" y="2291891"/>
                </a:lnTo>
                <a:cubicBezTo>
                  <a:pt x="2542734" y="2288119"/>
                  <a:pt x="2542707" y="2284333"/>
                  <a:pt x="2542707" y="2280541"/>
                </a:cubicBezTo>
                <a:cubicBezTo>
                  <a:pt x="2542707" y="2274903"/>
                  <a:pt x="2542765" y="2269279"/>
                  <a:pt x="2544077" y="2263693"/>
                </a:cubicBezTo>
                <a:cubicBezTo>
                  <a:pt x="2544035" y="2232611"/>
                  <a:pt x="2546485" y="2201969"/>
                  <a:pt x="2551541" y="2171962"/>
                </a:cubicBezTo>
                <a:lnTo>
                  <a:pt x="2552082" y="2165325"/>
                </a:lnTo>
                <a:cubicBezTo>
                  <a:pt x="2552250" y="2165320"/>
                  <a:pt x="2552420" y="2165315"/>
                  <a:pt x="2552587" y="2165262"/>
                </a:cubicBezTo>
                <a:cubicBezTo>
                  <a:pt x="2602864" y="1815167"/>
                  <a:pt x="2883903" y="1536596"/>
                  <a:pt x="3242753" y="1477664"/>
                </a:cubicBezTo>
                <a:lnTo>
                  <a:pt x="3242870" y="1476525"/>
                </a:lnTo>
                <a:cubicBezTo>
                  <a:pt x="3248179" y="1475523"/>
                  <a:pt x="3253507" y="1474582"/>
                  <a:pt x="3259083" y="1474998"/>
                </a:cubicBezTo>
                <a:cubicBezTo>
                  <a:pt x="3290266" y="1469485"/>
                  <a:pt x="3322159" y="1466527"/>
                  <a:pt x="3354544" y="1466004"/>
                </a:cubicBezTo>
                <a:close/>
                <a:moveTo>
                  <a:pt x="1693269" y="1464394"/>
                </a:moveTo>
                <a:lnTo>
                  <a:pt x="1710356" y="1466004"/>
                </a:lnTo>
                <a:cubicBezTo>
                  <a:pt x="1742742" y="1466527"/>
                  <a:pt x="1774634" y="1469485"/>
                  <a:pt x="1805818" y="1474998"/>
                </a:cubicBezTo>
                <a:cubicBezTo>
                  <a:pt x="1811394" y="1474582"/>
                  <a:pt x="1816722" y="1475523"/>
                  <a:pt x="1822030" y="1476525"/>
                </a:cubicBezTo>
                <a:lnTo>
                  <a:pt x="1822148" y="1477664"/>
                </a:lnTo>
                <a:cubicBezTo>
                  <a:pt x="2180998" y="1536596"/>
                  <a:pt x="2462037" y="1815167"/>
                  <a:pt x="2512313" y="2165262"/>
                </a:cubicBezTo>
                <a:cubicBezTo>
                  <a:pt x="2512481" y="2165315"/>
                  <a:pt x="2512650" y="2165320"/>
                  <a:pt x="2512819" y="2165325"/>
                </a:cubicBezTo>
                <a:lnTo>
                  <a:pt x="2513359" y="2171962"/>
                </a:lnTo>
                <a:cubicBezTo>
                  <a:pt x="2518416" y="2201969"/>
                  <a:pt x="2520865" y="2232611"/>
                  <a:pt x="2520823" y="2263693"/>
                </a:cubicBezTo>
                <a:cubicBezTo>
                  <a:pt x="2522135" y="2269279"/>
                  <a:pt x="2522194" y="2274903"/>
                  <a:pt x="2522194" y="2280541"/>
                </a:cubicBezTo>
                <a:cubicBezTo>
                  <a:pt x="2522194" y="2284333"/>
                  <a:pt x="2522167" y="2288119"/>
                  <a:pt x="2521601" y="2291891"/>
                </a:cubicBezTo>
                <a:lnTo>
                  <a:pt x="2521102" y="2291858"/>
                </a:lnTo>
                <a:lnTo>
                  <a:pt x="2521076" y="2292349"/>
                </a:lnTo>
                <a:lnTo>
                  <a:pt x="2503957" y="2290736"/>
                </a:lnTo>
                <a:cubicBezTo>
                  <a:pt x="2471583" y="2290213"/>
                  <a:pt x="2439703" y="2287255"/>
                  <a:pt x="2408531" y="2281745"/>
                </a:cubicBezTo>
                <a:cubicBezTo>
                  <a:pt x="2402954" y="2282161"/>
                  <a:pt x="2397625" y="2281220"/>
                  <a:pt x="2392314" y="2280217"/>
                </a:cubicBezTo>
                <a:lnTo>
                  <a:pt x="2392198" y="2279078"/>
                </a:lnTo>
                <a:cubicBezTo>
                  <a:pt x="2033347" y="2220146"/>
                  <a:pt x="1752308" y="1941574"/>
                  <a:pt x="1702032" y="1591480"/>
                </a:cubicBezTo>
                <a:cubicBezTo>
                  <a:pt x="1701865" y="1591427"/>
                  <a:pt x="1701696" y="1591423"/>
                  <a:pt x="1701527" y="1591418"/>
                </a:cubicBezTo>
                <a:lnTo>
                  <a:pt x="1700989" y="1584794"/>
                </a:lnTo>
                <a:cubicBezTo>
                  <a:pt x="1695930" y="1554782"/>
                  <a:pt x="1693479" y="1524133"/>
                  <a:pt x="1693521" y="1493044"/>
                </a:cubicBezTo>
                <a:cubicBezTo>
                  <a:pt x="1692209" y="1487460"/>
                  <a:pt x="1692151" y="1481838"/>
                  <a:pt x="1692151" y="1476202"/>
                </a:cubicBezTo>
                <a:lnTo>
                  <a:pt x="1692745" y="1464852"/>
                </a:lnTo>
                <a:lnTo>
                  <a:pt x="1693243" y="1464884"/>
                </a:lnTo>
                <a:close/>
                <a:moveTo>
                  <a:pt x="1679481" y="1464394"/>
                </a:moveTo>
                <a:lnTo>
                  <a:pt x="1679507" y="1464884"/>
                </a:lnTo>
                <a:lnTo>
                  <a:pt x="1680005" y="1464852"/>
                </a:lnTo>
                <a:lnTo>
                  <a:pt x="1680599" y="1476202"/>
                </a:lnTo>
                <a:cubicBezTo>
                  <a:pt x="1680599" y="1481838"/>
                  <a:pt x="1680540" y="1487460"/>
                  <a:pt x="1679228" y="1493044"/>
                </a:cubicBezTo>
                <a:cubicBezTo>
                  <a:pt x="1679270" y="1524133"/>
                  <a:pt x="1676820" y="1554782"/>
                  <a:pt x="1671761" y="1584794"/>
                </a:cubicBezTo>
                <a:lnTo>
                  <a:pt x="1671223" y="1591418"/>
                </a:lnTo>
                <a:cubicBezTo>
                  <a:pt x="1671053" y="1591423"/>
                  <a:pt x="1670885" y="1591427"/>
                  <a:pt x="1670717" y="1591480"/>
                </a:cubicBezTo>
                <a:cubicBezTo>
                  <a:pt x="1620442" y="1941574"/>
                  <a:pt x="1339403" y="2220146"/>
                  <a:pt x="980552" y="2279078"/>
                </a:cubicBezTo>
                <a:lnTo>
                  <a:pt x="980435" y="2280217"/>
                </a:lnTo>
                <a:cubicBezTo>
                  <a:pt x="975125" y="2281220"/>
                  <a:pt x="969796" y="2282161"/>
                  <a:pt x="964219" y="2281745"/>
                </a:cubicBezTo>
                <a:cubicBezTo>
                  <a:pt x="933047" y="2287255"/>
                  <a:pt x="901167" y="2290213"/>
                  <a:pt x="868792" y="2290736"/>
                </a:cubicBezTo>
                <a:lnTo>
                  <a:pt x="851674" y="2292349"/>
                </a:lnTo>
                <a:lnTo>
                  <a:pt x="851648" y="2291858"/>
                </a:lnTo>
                <a:lnTo>
                  <a:pt x="851149" y="2291891"/>
                </a:lnTo>
                <a:cubicBezTo>
                  <a:pt x="850583" y="2288119"/>
                  <a:pt x="850556" y="2284333"/>
                  <a:pt x="850556" y="2280541"/>
                </a:cubicBezTo>
                <a:cubicBezTo>
                  <a:pt x="850556" y="2274903"/>
                  <a:pt x="850614" y="2269279"/>
                  <a:pt x="851926" y="2263693"/>
                </a:cubicBezTo>
                <a:cubicBezTo>
                  <a:pt x="851884" y="2232611"/>
                  <a:pt x="854334" y="2201969"/>
                  <a:pt x="859390" y="2171962"/>
                </a:cubicBezTo>
                <a:lnTo>
                  <a:pt x="859931" y="2165325"/>
                </a:lnTo>
                <a:cubicBezTo>
                  <a:pt x="860099" y="2165320"/>
                  <a:pt x="860269" y="2165315"/>
                  <a:pt x="860436" y="2165262"/>
                </a:cubicBezTo>
                <a:cubicBezTo>
                  <a:pt x="910713" y="1815167"/>
                  <a:pt x="1191752" y="1536596"/>
                  <a:pt x="1550602" y="1477664"/>
                </a:cubicBezTo>
                <a:lnTo>
                  <a:pt x="1550719" y="1476525"/>
                </a:lnTo>
                <a:cubicBezTo>
                  <a:pt x="1556028" y="1475523"/>
                  <a:pt x="1561356" y="1474582"/>
                  <a:pt x="1566932" y="1474998"/>
                </a:cubicBezTo>
                <a:cubicBezTo>
                  <a:pt x="1598115" y="1469485"/>
                  <a:pt x="1630008" y="1466527"/>
                  <a:pt x="1662393" y="1466004"/>
                </a:cubicBezTo>
                <a:close/>
                <a:moveTo>
                  <a:pt x="1118" y="1464394"/>
                </a:moveTo>
                <a:lnTo>
                  <a:pt x="18205" y="1466004"/>
                </a:lnTo>
                <a:cubicBezTo>
                  <a:pt x="50591" y="1466527"/>
                  <a:pt x="82483" y="1469485"/>
                  <a:pt x="113667" y="1474998"/>
                </a:cubicBezTo>
                <a:cubicBezTo>
                  <a:pt x="119243" y="1474582"/>
                  <a:pt x="124571" y="1475523"/>
                  <a:pt x="129879" y="1476525"/>
                </a:cubicBezTo>
                <a:lnTo>
                  <a:pt x="129997" y="1477664"/>
                </a:lnTo>
                <a:cubicBezTo>
                  <a:pt x="488847" y="1536596"/>
                  <a:pt x="769886" y="1815167"/>
                  <a:pt x="820162" y="2165262"/>
                </a:cubicBezTo>
                <a:cubicBezTo>
                  <a:pt x="820330" y="2165315"/>
                  <a:pt x="820499" y="2165320"/>
                  <a:pt x="820668" y="2165325"/>
                </a:cubicBezTo>
                <a:lnTo>
                  <a:pt x="821208" y="2171962"/>
                </a:lnTo>
                <a:cubicBezTo>
                  <a:pt x="826265" y="2201969"/>
                  <a:pt x="828714" y="2232611"/>
                  <a:pt x="828672" y="2263693"/>
                </a:cubicBezTo>
                <a:cubicBezTo>
                  <a:pt x="829984" y="2269279"/>
                  <a:pt x="830043" y="2274903"/>
                  <a:pt x="830043" y="2280541"/>
                </a:cubicBezTo>
                <a:cubicBezTo>
                  <a:pt x="830043" y="2284333"/>
                  <a:pt x="830016" y="2288119"/>
                  <a:pt x="829450" y="2291891"/>
                </a:cubicBezTo>
                <a:lnTo>
                  <a:pt x="828951" y="2291858"/>
                </a:lnTo>
                <a:lnTo>
                  <a:pt x="828925" y="2292349"/>
                </a:lnTo>
                <a:lnTo>
                  <a:pt x="811806" y="2290736"/>
                </a:lnTo>
                <a:cubicBezTo>
                  <a:pt x="779432" y="2290213"/>
                  <a:pt x="747552" y="2287255"/>
                  <a:pt x="716380" y="2281745"/>
                </a:cubicBezTo>
                <a:cubicBezTo>
                  <a:pt x="710803" y="2282161"/>
                  <a:pt x="705474" y="2281220"/>
                  <a:pt x="700163" y="2280217"/>
                </a:cubicBezTo>
                <a:lnTo>
                  <a:pt x="700047" y="2279078"/>
                </a:lnTo>
                <a:cubicBezTo>
                  <a:pt x="341196" y="2220146"/>
                  <a:pt x="60157" y="1941574"/>
                  <a:pt x="9881" y="1591480"/>
                </a:cubicBezTo>
                <a:cubicBezTo>
                  <a:pt x="9714" y="1591427"/>
                  <a:pt x="9545" y="1591423"/>
                  <a:pt x="9376" y="1591418"/>
                </a:cubicBezTo>
                <a:lnTo>
                  <a:pt x="8837" y="1584794"/>
                </a:lnTo>
                <a:cubicBezTo>
                  <a:pt x="3779" y="1554782"/>
                  <a:pt x="1328" y="1524133"/>
                  <a:pt x="1370" y="1493044"/>
                </a:cubicBezTo>
                <a:cubicBezTo>
                  <a:pt x="58" y="1487460"/>
                  <a:pt x="0" y="1481838"/>
                  <a:pt x="0" y="1476202"/>
                </a:cubicBezTo>
                <a:lnTo>
                  <a:pt x="594" y="1464852"/>
                </a:lnTo>
                <a:lnTo>
                  <a:pt x="1092" y="1464884"/>
                </a:lnTo>
                <a:close/>
                <a:moveTo>
                  <a:pt x="7762529" y="750600"/>
                </a:moveTo>
                <a:cubicBezTo>
                  <a:pt x="7815805" y="1021506"/>
                  <a:pt x="8030648" y="1236303"/>
                  <a:pt x="8305838" y="1295446"/>
                </a:cubicBezTo>
                <a:cubicBezTo>
                  <a:pt x="8252563" y="1024540"/>
                  <a:pt x="8037719" y="809743"/>
                  <a:pt x="7762529" y="750600"/>
                </a:cubicBezTo>
                <a:close/>
                <a:moveTo>
                  <a:pt x="7455280" y="750600"/>
                </a:moveTo>
                <a:cubicBezTo>
                  <a:pt x="7180090" y="809743"/>
                  <a:pt x="6965246" y="1024540"/>
                  <a:pt x="6911971" y="1295446"/>
                </a:cubicBezTo>
                <a:cubicBezTo>
                  <a:pt x="7187161" y="1236303"/>
                  <a:pt x="7402004" y="1021506"/>
                  <a:pt x="7455280" y="750600"/>
                </a:cubicBezTo>
                <a:close/>
                <a:moveTo>
                  <a:pt x="6070378" y="750600"/>
                </a:moveTo>
                <a:cubicBezTo>
                  <a:pt x="6123654" y="1021506"/>
                  <a:pt x="6338497" y="1236303"/>
                  <a:pt x="6613687" y="1295446"/>
                </a:cubicBezTo>
                <a:cubicBezTo>
                  <a:pt x="6560412" y="1024540"/>
                  <a:pt x="6345568" y="809743"/>
                  <a:pt x="6070378" y="750600"/>
                </a:cubicBezTo>
                <a:close/>
                <a:moveTo>
                  <a:pt x="5763129" y="750600"/>
                </a:moveTo>
                <a:cubicBezTo>
                  <a:pt x="5487939" y="809743"/>
                  <a:pt x="5273095" y="1024540"/>
                  <a:pt x="5219820" y="1295446"/>
                </a:cubicBezTo>
                <a:cubicBezTo>
                  <a:pt x="5495010" y="1236303"/>
                  <a:pt x="5709853" y="1021506"/>
                  <a:pt x="5763129" y="750600"/>
                </a:cubicBezTo>
                <a:close/>
                <a:moveTo>
                  <a:pt x="4378227" y="750600"/>
                </a:moveTo>
                <a:cubicBezTo>
                  <a:pt x="4431503" y="1021506"/>
                  <a:pt x="4646346" y="1236303"/>
                  <a:pt x="4921536" y="1295446"/>
                </a:cubicBezTo>
                <a:cubicBezTo>
                  <a:pt x="4868261" y="1024540"/>
                  <a:pt x="4653417" y="809743"/>
                  <a:pt x="4378227" y="750600"/>
                </a:cubicBezTo>
                <a:close/>
                <a:moveTo>
                  <a:pt x="4070978" y="750600"/>
                </a:moveTo>
                <a:cubicBezTo>
                  <a:pt x="3795788" y="809743"/>
                  <a:pt x="3580944" y="1024540"/>
                  <a:pt x="3527669" y="1295446"/>
                </a:cubicBezTo>
                <a:cubicBezTo>
                  <a:pt x="3802859" y="1236303"/>
                  <a:pt x="4017702" y="1021506"/>
                  <a:pt x="4070978" y="750600"/>
                </a:cubicBezTo>
                <a:close/>
                <a:moveTo>
                  <a:pt x="2686076" y="750600"/>
                </a:moveTo>
                <a:cubicBezTo>
                  <a:pt x="2739352" y="1021506"/>
                  <a:pt x="2954195" y="1236303"/>
                  <a:pt x="3229385" y="1295446"/>
                </a:cubicBezTo>
                <a:cubicBezTo>
                  <a:pt x="3176110" y="1024540"/>
                  <a:pt x="2961266" y="809743"/>
                  <a:pt x="2686076" y="750600"/>
                </a:cubicBezTo>
                <a:close/>
                <a:moveTo>
                  <a:pt x="2378827" y="750600"/>
                </a:moveTo>
                <a:cubicBezTo>
                  <a:pt x="2103637" y="809743"/>
                  <a:pt x="1888793" y="1024540"/>
                  <a:pt x="1835518" y="1295446"/>
                </a:cubicBezTo>
                <a:cubicBezTo>
                  <a:pt x="2110708" y="1236303"/>
                  <a:pt x="2325551" y="1021506"/>
                  <a:pt x="2378827" y="750600"/>
                </a:cubicBezTo>
                <a:close/>
                <a:moveTo>
                  <a:pt x="993925" y="750600"/>
                </a:moveTo>
                <a:cubicBezTo>
                  <a:pt x="1047201" y="1021506"/>
                  <a:pt x="1262044" y="1236303"/>
                  <a:pt x="1537234" y="1295446"/>
                </a:cubicBezTo>
                <a:cubicBezTo>
                  <a:pt x="1483959" y="1024540"/>
                  <a:pt x="1269115" y="809743"/>
                  <a:pt x="993925" y="750600"/>
                </a:cubicBezTo>
                <a:close/>
                <a:moveTo>
                  <a:pt x="686676" y="750600"/>
                </a:moveTo>
                <a:cubicBezTo>
                  <a:pt x="411486" y="809743"/>
                  <a:pt x="196642" y="1024540"/>
                  <a:pt x="143367" y="1295446"/>
                </a:cubicBezTo>
                <a:cubicBezTo>
                  <a:pt x="418557" y="1236303"/>
                  <a:pt x="633400" y="1021506"/>
                  <a:pt x="686676" y="750600"/>
                </a:cubicBezTo>
                <a:close/>
                <a:moveTo>
                  <a:pt x="9139239" y="624486"/>
                </a:moveTo>
                <a:lnTo>
                  <a:pt x="9139239" y="752995"/>
                </a:lnTo>
                <a:lnTo>
                  <a:pt x="9047261" y="779881"/>
                </a:lnTo>
                <a:cubicBezTo>
                  <a:pt x="8821055" y="864319"/>
                  <a:pt x="8650738" y="1058403"/>
                  <a:pt x="8604122" y="1295446"/>
                </a:cubicBezTo>
                <a:cubicBezTo>
                  <a:pt x="8844913" y="1243696"/>
                  <a:pt x="9039501" y="1072773"/>
                  <a:pt x="9120077" y="849365"/>
                </a:cubicBezTo>
                <a:lnTo>
                  <a:pt x="9139239" y="780178"/>
                </a:lnTo>
                <a:lnTo>
                  <a:pt x="9139239" y="1085737"/>
                </a:lnTo>
                <a:lnTo>
                  <a:pt x="9135069" y="1092549"/>
                </a:lnTo>
                <a:cubicBezTo>
                  <a:pt x="9008919" y="1266178"/>
                  <a:pt x="8815033" y="1389778"/>
                  <a:pt x="8590751" y="1426902"/>
                </a:cubicBezTo>
                <a:lnTo>
                  <a:pt x="8590635" y="1428050"/>
                </a:lnTo>
                <a:cubicBezTo>
                  <a:pt x="8585324" y="1429061"/>
                  <a:pt x="8579995" y="1430009"/>
                  <a:pt x="8574418" y="1429590"/>
                </a:cubicBezTo>
                <a:cubicBezTo>
                  <a:pt x="8543246" y="1435144"/>
                  <a:pt x="8511366" y="1438125"/>
                  <a:pt x="8478991" y="1438652"/>
                </a:cubicBezTo>
                <a:lnTo>
                  <a:pt x="8461873" y="1440278"/>
                </a:lnTo>
                <a:lnTo>
                  <a:pt x="8461847" y="1439783"/>
                </a:lnTo>
                <a:lnTo>
                  <a:pt x="8461348" y="1439816"/>
                </a:lnTo>
                <a:cubicBezTo>
                  <a:pt x="8460782" y="1436014"/>
                  <a:pt x="8460755" y="1432198"/>
                  <a:pt x="8460755" y="1428376"/>
                </a:cubicBezTo>
                <a:cubicBezTo>
                  <a:pt x="8460755" y="1422694"/>
                  <a:pt x="8460814" y="1417025"/>
                  <a:pt x="8462126" y="1411395"/>
                </a:cubicBezTo>
                <a:cubicBezTo>
                  <a:pt x="8462083" y="1380067"/>
                  <a:pt x="8464533" y="1349182"/>
                  <a:pt x="8469590" y="1318938"/>
                </a:cubicBezTo>
                <a:lnTo>
                  <a:pt x="8470130" y="1312248"/>
                </a:lnTo>
                <a:cubicBezTo>
                  <a:pt x="8470299" y="1312243"/>
                  <a:pt x="8470468" y="1312238"/>
                  <a:pt x="8470636" y="1312185"/>
                </a:cubicBezTo>
                <a:cubicBezTo>
                  <a:pt x="8514628" y="1003427"/>
                  <a:pt x="8735297" y="749863"/>
                  <a:pt x="9030178" y="651504"/>
                </a:cubicBezTo>
                <a:close/>
                <a:moveTo>
                  <a:pt x="7620280" y="605769"/>
                </a:moveTo>
                <a:lnTo>
                  <a:pt x="7637367" y="607392"/>
                </a:lnTo>
                <a:cubicBezTo>
                  <a:pt x="7669753" y="607919"/>
                  <a:pt x="7701646" y="610900"/>
                  <a:pt x="7732829" y="616457"/>
                </a:cubicBezTo>
                <a:cubicBezTo>
                  <a:pt x="7738405" y="616038"/>
                  <a:pt x="7743733" y="616986"/>
                  <a:pt x="7749042" y="617996"/>
                </a:cubicBezTo>
                <a:lnTo>
                  <a:pt x="7749159" y="619144"/>
                </a:lnTo>
                <a:cubicBezTo>
                  <a:pt x="8108009" y="678542"/>
                  <a:pt x="8389048" y="959319"/>
                  <a:pt x="8439324" y="1312185"/>
                </a:cubicBezTo>
                <a:cubicBezTo>
                  <a:pt x="8439492" y="1312238"/>
                  <a:pt x="8439661" y="1312243"/>
                  <a:pt x="8439830" y="1312248"/>
                </a:cubicBezTo>
                <a:lnTo>
                  <a:pt x="8440370" y="1318938"/>
                </a:lnTo>
                <a:cubicBezTo>
                  <a:pt x="8445427" y="1349182"/>
                  <a:pt x="8447877" y="1380067"/>
                  <a:pt x="8447834" y="1411395"/>
                </a:cubicBezTo>
                <a:cubicBezTo>
                  <a:pt x="8449146" y="1417025"/>
                  <a:pt x="8449205" y="1422694"/>
                  <a:pt x="8449205" y="1428376"/>
                </a:cubicBezTo>
                <a:cubicBezTo>
                  <a:pt x="8449205" y="1432198"/>
                  <a:pt x="8449178" y="1436014"/>
                  <a:pt x="8448612" y="1439816"/>
                </a:cubicBezTo>
                <a:lnTo>
                  <a:pt x="8448113" y="1439783"/>
                </a:lnTo>
                <a:lnTo>
                  <a:pt x="8448087" y="1440278"/>
                </a:lnTo>
                <a:lnTo>
                  <a:pt x="8430969" y="1438652"/>
                </a:lnTo>
                <a:cubicBezTo>
                  <a:pt x="8398594" y="1438125"/>
                  <a:pt x="8366714" y="1435144"/>
                  <a:pt x="8335542" y="1429590"/>
                </a:cubicBezTo>
                <a:cubicBezTo>
                  <a:pt x="8329965" y="1430009"/>
                  <a:pt x="8324636" y="1429061"/>
                  <a:pt x="8319325" y="1428050"/>
                </a:cubicBezTo>
                <a:lnTo>
                  <a:pt x="8319209" y="1426902"/>
                </a:lnTo>
                <a:cubicBezTo>
                  <a:pt x="7960358" y="1367503"/>
                  <a:pt x="7679319" y="1086726"/>
                  <a:pt x="7629044" y="733861"/>
                </a:cubicBezTo>
                <a:cubicBezTo>
                  <a:pt x="7628876" y="733808"/>
                  <a:pt x="7628708" y="733803"/>
                  <a:pt x="7628538" y="733798"/>
                </a:cubicBezTo>
                <a:lnTo>
                  <a:pt x="7628000" y="727122"/>
                </a:lnTo>
                <a:cubicBezTo>
                  <a:pt x="7622941" y="696872"/>
                  <a:pt x="7620490" y="665981"/>
                  <a:pt x="7620533" y="634646"/>
                </a:cubicBezTo>
                <a:cubicBezTo>
                  <a:pt x="7619221" y="629018"/>
                  <a:pt x="7619162" y="623351"/>
                  <a:pt x="7619162" y="617670"/>
                </a:cubicBezTo>
                <a:lnTo>
                  <a:pt x="7619756" y="606230"/>
                </a:lnTo>
                <a:lnTo>
                  <a:pt x="7620254" y="606263"/>
                </a:lnTo>
                <a:close/>
                <a:moveTo>
                  <a:pt x="7597529" y="605769"/>
                </a:moveTo>
                <a:lnTo>
                  <a:pt x="7597555" y="606263"/>
                </a:lnTo>
                <a:lnTo>
                  <a:pt x="7598053" y="606230"/>
                </a:lnTo>
                <a:lnTo>
                  <a:pt x="7598647" y="617670"/>
                </a:lnTo>
                <a:cubicBezTo>
                  <a:pt x="7598647" y="623351"/>
                  <a:pt x="7598588" y="629018"/>
                  <a:pt x="7597276" y="634646"/>
                </a:cubicBezTo>
                <a:cubicBezTo>
                  <a:pt x="7597319" y="665981"/>
                  <a:pt x="7594868" y="696872"/>
                  <a:pt x="7589809" y="727122"/>
                </a:cubicBezTo>
                <a:lnTo>
                  <a:pt x="7589271" y="733798"/>
                </a:lnTo>
                <a:cubicBezTo>
                  <a:pt x="7589101" y="733803"/>
                  <a:pt x="7588933" y="733808"/>
                  <a:pt x="7588765" y="733861"/>
                </a:cubicBezTo>
                <a:cubicBezTo>
                  <a:pt x="7538490" y="1086726"/>
                  <a:pt x="7257451" y="1367503"/>
                  <a:pt x="6898600" y="1426902"/>
                </a:cubicBezTo>
                <a:lnTo>
                  <a:pt x="6898484" y="1428050"/>
                </a:lnTo>
                <a:cubicBezTo>
                  <a:pt x="6893173" y="1429061"/>
                  <a:pt x="6887844" y="1430009"/>
                  <a:pt x="6882267" y="1429590"/>
                </a:cubicBezTo>
                <a:cubicBezTo>
                  <a:pt x="6851095" y="1435144"/>
                  <a:pt x="6819215" y="1438125"/>
                  <a:pt x="6786841" y="1438652"/>
                </a:cubicBezTo>
                <a:lnTo>
                  <a:pt x="6769722" y="1440278"/>
                </a:lnTo>
                <a:lnTo>
                  <a:pt x="6769696" y="1439783"/>
                </a:lnTo>
                <a:lnTo>
                  <a:pt x="6769197" y="1439816"/>
                </a:lnTo>
                <a:cubicBezTo>
                  <a:pt x="6768631" y="1436014"/>
                  <a:pt x="6768604" y="1432198"/>
                  <a:pt x="6768604" y="1428376"/>
                </a:cubicBezTo>
                <a:cubicBezTo>
                  <a:pt x="6768604" y="1422694"/>
                  <a:pt x="6768663" y="1417025"/>
                  <a:pt x="6769975" y="1411395"/>
                </a:cubicBezTo>
                <a:cubicBezTo>
                  <a:pt x="6769933" y="1380067"/>
                  <a:pt x="6772382" y="1349182"/>
                  <a:pt x="6777439" y="1318938"/>
                </a:cubicBezTo>
                <a:lnTo>
                  <a:pt x="6777979" y="1312248"/>
                </a:lnTo>
                <a:cubicBezTo>
                  <a:pt x="6778148" y="1312243"/>
                  <a:pt x="6778317" y="1312238"/>
                  <a:pt x="6778485" y="1312185"/>
                </a:cubicBezTo>
                <a:cubicBezTo>
                  <a:pt x="6828761" y="959319"/>
                  <a:pt x="7109800" y="678542"/>
                  <a:pt x="7468650" y="619144"/>
                </a:cubicBezTo>
                <a:lnTo>
                  <a:pt x="7468767" y="617996"/>
                </a:lnTo>
                <a:cubicBezTo>
                  <a:pt x="7474076" y="616986"/>
                  <a:pt x="7479404" y="616038"/>
                  <a:pt x="7484980" y="616457"/>
                </a:cubicBezTo>
                <a:cubicBezTo>
                  <a:pt x="7516163" y="610900"/>
                  <a:pt x="7548056" y="607919"/>
                  <a:pt x="7580442" y="607392"/>
                </a:cubicBezTo>
                <a:close/>
                <a:moveTo>
                  <a:pt x="5928129" y="605769"/>
                </a:moveTo>
                <a:lnTo>
                  <a:pt x="5945217" y="607392"/>
                </a:lnTo>
                <a:cubicBezTo>
                  <a:pt x="5977602" y="607919"/>
                  <a:pt x="6009495" y="610900"/>
                  <a:pt x="6040678" y="616457"/>
                </a:cubicBezTo>
                <a:cubicBezTo>
                  <a:pt x="6046254" y="616038"/>
                  <a:pt x="6051582" y="616986"/>
                  <a:pt x="6056891" y="617996"/>
                </a:cubicBezTo>
                <a:lnTo>
                  <a:pt x="6057008" y="619144"/>
                </a:lnTo>
                <a:cubicBezTo>
                  <a:pt x="6415858" y="678542"/>
                  <a:pt x="6696897" y="959319"/>
                  <a:pt x="6747174" y="1312185"/>
                </a:cubicBezTo>
                <a:cubicBezTo>
                  <a:pt x="6747341" y="1312238"/>
                  <a:pt x="6747511" y="1312243"/>
                  <a:pt x="6747679" y="1312248"/>
                </a:cubicBezTo>
                <a:lnTo>
                  <a:pt x="6748220" y="1318938"/>
                </a:lnTo>
                <a:cubicBezTo>
                  <a:pt x="6753276" y="1349182"/>
                  <a:pt x="6755726" y="1380067"/>
                  <a:pt x="6755684" y="1411395"/>
                </a:cubicBezTo>
                <a:cubicBezTo>
                  <a:pt x="6756996" y="1417025"/>
                  <a:pt x="6757054" y="1422694"/>
                  <a:pt x="6757054" y="1428376"/>
                </a:cubicBezTo>
                <a:cubicBezTo>
                  <a:pt x="6757054" y="1432198"/>
                  <a:pt x="6757027" y="1436014"/>
                  <a:pt x="6756461" y="1439816"/>
                </a:cubicBezTo>
                <a:lnTo>
                  <a:pt x="6755962" y="1439783"/>
                </a:lnTo>
                <a:lnTo>
                  <a:pt x="6755936" y="1440278"/>
                </a:lnTo>
                <a:lnTo>
                  <a:pt x="6738818" y="1438652"/>
                </a:lnTo>
                <a:cubicBezTo>
                  <a:pt x="6706444" y="1438125"/>
                  <a:pt x="6674563" y="1435144"/>
                  <a:pt x="6643391" y="1429590"/>
                </a:cubicBezTo>
                <a:cubicBezTo>
                  <a:pt x="6637814" y="1430009"/>
                  <a:pt x="6632485" y="1429061"/>
                  <a:pt x="6627175" y="1428050"/>
                </a:cubicBezTo>
                <a:lnTo>
                  <a:pt x="6627059" y="1426902"/>
                </a:lnTo>
                <a:cubicBezTo>
                  <a:pt x="6268207" y="1367503"/>
                  <a:pt x="5987168" y="1086726"/>
                  <a:pt x="5936893" y="733861"/>
                </a:cubicBezTo>
                <a:cubicBezTo>
                  <a:pt x="5936725" y="733808"/>
                  <a:pt x="5936557" y="733803"/>
                  <a:pt x="5936387" y="733798"/>
                </a:cubicBezTo>
                <a:lnTo>
                  <a:pt x="5935849" y="727122"/>
                </a:lnTo>
                <a:cubicBezTo>
                  <a:pt x="5930790" y="696872"/>
                  <a:pt x="5928340" y="665981"/>
                  <a:pt x="5928382" y="634646"/>
                </a:cubicBezTo>
                <a:cubicBezTo>
                  <a:pt x="5927070" y="629018"/>
                  <a:pt x="5927011" y="623351"/>
                  <a:pt x="5927011" y="617670"/>
                </a:cubicBezTo>
                <a:lnTo>
                  <a:pt x="5927605" y="606230"/>
                </a:lnTo>
                <a:lnTo>
                  <a:pt x="5928103" y="606263"/>
                </a:lnTo>
                <a:close/>
                <a:moveTo>
                  <a:pt x="5905378" y="605769"/>
                </a:moveTo>
                <a:lnTo>
                  <a:pt x="5905404" y="606263"/>
                </a:lnTo>
                <a:lnTo>
                  <a:pt x="5905902" y="606230"/>
                </a:lnTo>
                <a:lnTo>
                  <a:pt x="5906496" y="617670"/>
                </a:lnTo>
                <a:cubicBezTo>
                  <a:pt x="5906496" y="623351"/>
                  <a:pt x="5906438" y="629018"/>
                  <a:pt x="5905126" y="634646"/>
                </a:cubicBezTo>
                <a:cubicBezTo>
                  <a:pt x="5905168" y="665981"/>
                  <a:pt x="5902717" y="696872"/>
                  <a:pt x="5897659" y="727122"/>
                </a:cubicBezTo>
                <a:lnTo>
                  <a:pt x="5897120" y="733798"/>
                </a:lnTo>
                <a:cubicBezTo>
                  <a:pt x="5896951" y="733803"/>
                  <a:pt x="5896782" y="733808"/>
                  <a:pt x="5896615" y="733861"/>
                </a:cubicBezTo>
                <a:cubicBezTo>
                  <a:pt x="5846339" y="1086726"/>
                  <a:pt x="5565300" y="1367503"/>
                  <a:pt x="5206449" y="1426902"/>
                </a:cubicBezTo>
                <a:lnTo>
                  <a:pt x="5206334" y="1428050"/>
                </a:lnTo>
                <a:cubicBezTo>
                  <a:pt x="5201022" y="1429061"/>
                  <a:pt x="5195693" y="1430009"/>
                  <a:pt x="5190116" y="1429590"/>
                </a:cubicBezTo>
                <a:cubicBezTo>
                  <a:pt x="5158944" y="1435144"/>
                  <a:pt x="5127065" y="1438125"/>
                  <a:pt x="5094690" y="1438652"/>
                </a:cubicBezTo>
                <a:lnTo>
                  <a:pt x="5077571" y="1440278"/>
                </a:lnTo>
                <a:lnTo>
                  <a:pt x="5077545" y="1439783"/>
                </a:lnTo>
                <a:lnTo>
                  <a:pt x="5077046" y="1439816"/>
                </a:lnTo>
                <a:cubicBezTo>
                  <a:pt x="5076480" y="1436014"/>
                  <a:pt x="5076453" y="1432198"/>
                  <a:pt x="5076453" y="1428376"/>
                </a:cubicBezTo>
                <a:cubicBezTo>
                  <a:pt x="5076453" y="1422694"/>
                  <a:pt x="5076512" y="1417025"/>
                  <a:pt x="5077824" y="1411395"/>
                </a:cubicBezTo>
                <a:cubicBezTo>
                  <a:pt x="5077782" y="1380067"/>
                  <a:pt x="5080231" y="1349182"/>
                  <a:pt x="5085288" y="1318938"/>
                </a:cubicBezTo>
                <a:lnTo>
                  <a:pt x="5085828" y="1312248"/>
                </a:lnTo>
                <a:cubicBezTo>
                  <a:pt x="5085997" y="1312243"/>
                  <a:pt x="5086166" y="1312238"/>
                  <a:pt x="5086334" y="1312185"/>
                </a:cubicBezTo>
                <a:cubicBezTo>
                  <a:pt x="5136610" y="959319"/>
                  <a:pt x="5417649" y="678542"/>
                  <a:pt x="5776501" y="619144"/>
                </a:cubicBezTo>
                <a:lnTo>
                  <a:pt x="5776617" y="617996"/>
                </a:lnTo>
                <a:cubicBezTo>
                  <a:pt x="5781926" y="616986"/>
                  <a:pt x="5787253" y="616038"/>
                  <a:pt x="5792829" y="616457"/>
                </a:cubicBezTo>
                <a:cubicBezTo>
                  <a:pt x="5824013" y="610900"/>
                  <a:pt x="5855905" y="607919"/>
                  <a:pt x="5888291" y="607392"/>
                </a:cubicBezTo>
                <a:close/>
                <a:moveTo>
                  <a:pt x="4235979" y="605769"/>
                </a:moveTo>
                <a:lnTo>
                  <a:pt x="4253065" y="607392"/>
                </a:lnTo>
                <a:cubicBezTo>
                  <a:pt x="4285451" y="607919"/>
                  <a:pt x="4317343" y="610900"/>
                  <a:pt x="4348528" y="616457"/>
                </a:cubicBezTo>
                <a:cubicBezTo>
                  <a:pt x="4354104" y="616038"/>
                  <a:pt x="4359431" y="616986"/>
                  <a:pt x="4364739" y="617996"/>
                </a:cubicBezTo>
                <a:lnTo>
                  <a:pt x="4364856" y="619144"/>
                </a:lnTo>
                <a:cubicBezTo>
                  <a:pt x="4723707" y="678542"/>
                  <a:pt x="5004746" y="959319"/>
                  <a:pt x="5055022" y="1312185"/>
                </a:cubicBezTo>
                <a:cubicBezTo>
                  <a:pt x="5055190" y="1312238"/>
                  <a:pt x="5055359" y="1312243"/>
                  <a:pt x="5055528" y="1312248"/>
                </a:cubicBezTo>
                <a:lnTo>
                  <a:pt x="5056068" y="1318938"/>
                </a:lnTo>
                <a:cubicBezTo>
                  <a:pt x="5061125" y="1349182"/>
                  <a:pt x="5063574" y="1380067"/>
                  <a:pt x="5063532" y="1411395"/>
                </a:cubicBezTo>
                <a:cubicBezTo>
                  <a:pt x="5064844" y="1417025"/>
                  <a:pt x="5064903" y="1422694"/>
                  <a:pt x="5064903" y="1428376"/>
                </a:cubicBezTo>
                <a:cubicBezTo>
                  <a:pt x="5064903" y="1432198"/>
                  <a:pt x="5064876" y="1436014"/>
                  <a:pt x="5064310" y="1439816"/>
                </a:cubicBezTo>
                <a:lnTo>
                  <a:pt x="5063811" y="1439783"/>
                </a:lnTo>
                <a:lnTo>
                  <a:pt x="5063785" y="1440278"/>
                </a:lnTo>
                <a:lnTo>
                  <a:pt x="5046666" y="1438652"/>
                </a:lnTo>
                <a:cubicBezTo>
                  <a:pt x="5014292" y="1438125"/>
                  <a:pt x="4982412" y="1435144"/>
                  <a:pt x="4951241" y="1429590"/>
                </a:cubicBezTo>
                <a:cubicBezTo>
                  <a:pt x="4945663" y="1430009"/>
                  <a:pt x="4940334" y="1429061"/>
                  <a:pt x="4935023" y="1428050"/>
                </a:cubicBezTo>
                <a:lnTo>
                  <a:pt x="4934907" y="1426902"/>
                </a:lnTo>
                <a:cubicBezTo>
                  <a:pt x="4576056" y="1367503"/>
                  <a:pt x="4295017" y="1086726"/>
                  <a:pt x="4244741" y="733861"/>
                </a:cubicBezTo>
                <a:cubicBezTo>
                  <a:pt x="4244574" y="733808"/>
                  <a:pt x="4244405" y="733803"/>
                  <a:pt x="4244236" y="733798"/>
                </a:cubicBezTo>
                <a:lnTo>
                  <a:pt x="4243697" y="727122"/>
                </a:lnTo>
                <a:cubicBezTo>
                  <a:pt x="4238639" y="696872"/>
                  <a:pt x="4236188" y="665981"/>
                  <a:pt x="4236230" y="634646"/>
                </a:cubicBezTo>
                <a:cubicBezTo>
                  <a:pt x="4234918" y="629018"/>
                  <a:pt x="4234860" y="623351"/>
                  <a:pt x="4234860" y="617670"/>
                </a:cubicBezTo>
                <a:lnTo>
                  <a:pt x="4235454" y="606230"/>
                </a:lnTo>
                <a:lnTo>
                  <a:pt x="4235952" y="606263"/>
                </a:lnTo>
                <a:close/>
                <a:moveTo>
                  <a:pt x="4213227" y="605769"/>
                </a:moveTo>
                <a:lnTo>
                  <a:pt x="4213253" y="606263"/>
                </a:lnTo>
                <a:lnTo>
                  <a:pt x="4213751" y="606230"/>
                </a:lnTo>
                <a:lnTo>
                  <a:pt x="4214345" y="617670"/>
                </a:lnTo>
                <a:cubicBezTo>
                  <a:pt x="4214345" y="623351"/>
                  <a:pt x="4214286" y="629018"/>
                  <a:pt x="4212974" y="634646"/>
                </a:cubicBezTo>
                <a:cubicBezTo>
                  <a:pt x="4213016" y="665981"/>
                  <a:pt x="4210566" y="696872"/>
                  <a:pt x="4205507" y="727122"/>
                </a:cubicBezTo>
                <a:lnTo>
                  <a:pt x="4204969" y="733798"/>
                </a:lnTo>
                <a:cubicBezTo>
                  <a:pt x="4204799" y="733803"/>
                  <a:pt x="4204631" y="733808"/>
                  <a:pt x="4204463" y="733861"/>
                </a:cubicBezTo>
                <a:cubicBezTo>
                  <a:pt x="4154188" y="1086726"/>
                  <a:pt x="3873149" y="1367503"/>
                  <a:pt x="3514297" y="1426902"/>
                </a:cubicBezTo>
                <a:lnTo>
                  <a:pt x="3514181" y="1428050"/>
                </a:lnTo>
                <a:cubicBezTo>
                  <a:pt x="3508871" y="1429061"/>
                  <a:pt x="3503542" y="1430009"/>
                  <a:pt x="3497965" y="1429590"/>
                </a:cubicBezTo>
                <a:cubicBezTo>
                  <a:pt x="3466793" y="1435144"/>
                  <a:pt x="3434912" y="1438125"/>
                  <a:pt x="3402538" y="1438652"/>
                </a:cubicBezTo>
                <a:lnTo>
                  <a:pt x="3385420" y="1440278"/>
                </a:lnTo>
                <a:lnTo>
                  <a:pt x="3385394" y="1439783"/>
                </a:lnTo>
                <a:lnTo>
                  <a:pt x="3384895" y="1439816"/>
                </a:lnTo>
                <a:cubicBezTo>
                  <a:pt x="3384329" y="1436014"/>
                  <a:pt x="3384302" y="1432198"/>
                  <a:pt x="3384302" y="1428376"/>
                </a:cubicBezTo>
                <a:cubicBezTo>
                  <a:pt x="3384302" y="1422694"/>
                  <a:pt x="3384360" y="1417025"/>
                  <a:pt x="3385672" y="1411395"/>
                </a:cubicBezTo>
                <a:cubicBezTo>
                  <a:pt x="3385630" y="1380067"/>
                  <a:pt x="3388080" y="1349182"/>
                  <a:pt x="3393136" y="1318938"/>
                </a:cubicBezTo>
                <a:lnTo>
                  <a:pt x="3393677" y="1312248"/>
                </a:lnTo>
                <a:cubicBezTo>
                  <a:pt x="3393845" y="1312243"/>
                  <a:pt x="3394015" y="1312238"/>
                  <a:pt x="3394182" y="1312185"/>
                </a:cubicBezTo>
                <a:cubicBezTo>
                  <a:pt x="3444459" y="959319"/>
                  <a:pt x="3725498" y="678542"/>
                  <a:pt x="4084348" y="619144"/>
                </a:cubicBezTo>
                <a:lnTo>
                  <a:pt x="4084465" y="617996"/>
                </a:lnTo>
                <a:cubicBezTo>
                  <a:pt x="4089774" y="616986"/>
                  <a:pt x="4095102" y="616038"/>
                  <a:pt x="4100678" y="616457"/>
                </a:cubicBezTo>
                <a:cubicBezTo>
                  <a:pt x="4131861" y="610900"/>
                  <a:pt x="4163754" y="607919"/>
                  <a:pt x="4196139" y="607392"/>
                </a:cubicBezTo>
                <a:close/>
                <a:moveTo>
                  <a:pt x="2543827" y="605769"/>
                </a:moveTo>
                <a:lnTo>
                  <a:pt x="2560914" y="607392"/>
                </a:lnTo>
                <a:cubicBezTo>
                  <a:pt x="2593300" y="607919"/>
                  <a:pt x="2625192" y="610900"/>
                  <a:pt x="2656376" y="616457"/>
                </a:cubicBezTo>
                <a:cubicBezTo>
                  <a:pt x="2661952" y="616038"/>
                  <a:pt x="2667280" y="616986"/>
                  <a:pt x="2672588" y="617996"/>
                </a:cubicBezTo>
                <a:lnTo>
                  <a:pt x="2672706" y="619144"/>
                </a:lnTo>
                <a:cubicBezTo>
                  <a:pt x="3031556" y="678542"/>
                  <a:pt x="3312595" y="959319"/>
                  <a:pt x="3362871" y="1312185"/>
                </a:cubicBezTo>
                <a:cubicBezTo>
                  <a:pt x="3363039" y="1312238"/>
                  <a:pt x="3363208" y="1312243"/>
                  <a:pt x="3363377" y="1312248"/>
                </a:cubicBezTo>
                <a:lnTo>
                  <a:pt x="3363917" y="1318938"/>
                </a:lnTo>
                <a:cubicBezTo>
                  <a:pt x="3368974" y="1349182"/>
                  <a:pt x="3371423" y="1380067"/>
                  <a:pt x="3371381" y="1411395"/>
                </a:cubicBezTo>
                <a:cubicBezTo>
                  <a:pt x="3372693" y="1417025"/>
                  <a:pt x="3372752" y="1422694"/>
                  <a:pt x="3372752" y="1428376"/>
                </a:cubicBezTo>
                <a:cubicBezTo>
                  <a:pt x="3372752" y="1432198"/>
                  <a:pt x="3372725" y="1436014"/>
                  <a:pt x="3372159" y="1439816"/>
                </a:cubicBezTo>
                <a:lnTo>
                  <a:pt x="3371660" y="1439783"/>
                </a:lnTo>
                <a:lnTo>
                  <a:pt x="3371634" y="1440278"/>
                </a:lnTo>
                <a:lnTo>
                  <a:pt x="3354515" y="1438652"/>
                </a:lnTo>
                <a:cubicBezTo>
                  <a:pt x="3322141" y="1438125"/>
                  <a:pt x="3290261" y="1435144"/>
                  <a:pt x="3259089" y="1429590"/>
                </a:cubicBezTo>
                <a:cubicBezTo>
                  <a:pt x="3253512" y="1430009"/>
                  <a:pt x="3248183" y="1429061"/>
                  <a:pt x="3242872" y="1428050"/>
                </a:cubicBezTo>
                <a:lnTo>
                  <a:pt x="3242756" y="1426902"/>
                </a:lnTo>
                <a:cubicBezTo>
                  <a:pt x="2883905" y="1367503"/>
                  <a:pt x="2602866" y="1086726"/>
                  <a:pt x="2552590" y="733861"/>
                </a:cubicBezTo>
                <a:cubicBezTo>
                  <a:pt x="2552423" y="733808"/>
                  <a:pt x="2552254" y="733803"/>
                  <a:pt x="2552085" y="733798"/>
                </a:cubicBezTo>
                <a:lnTo>
                  <a:pt x="2551547" y="727122"/>
                </a:lnTo>
                <a:cubicBezTo>
                  <a:pt x="2546488" y="696872"/>
                  <a:pt x="2544037" y="665981"/>
                  <a:pt x="2544079" y="634646"/>
                </a:cubicBezTo>
                <a:cubicBezTo>
                  <a:pt x="2542767" y="629018"/>
                  <a:pt x="2542709" y="623351"/>
                  <a:pt x="2542709" y="617670"/>
                </a:cubicBezTo>
                <a:lnTo>
                  <a:pt x="2543303" y="606230"/>
                </a:lnTo>
                <a:lnTo>
                  <a:pt x="2543801" y="606263"/>
                </a:lnTo>
                <a:close/>
                <a:moveTo>
                  <a:pt x="2521076" y="605769"/>
                </a:moveTo>
                <a:lnTo>
                  <a:pt x="2521102" y="606263"/>
                </a:lnTo>
                <a:lnTo>
                  <a:pt x="2521600" y="606230"/>
                </a:lnTo>
                <a:lnTo>
                  <a:pt x="2522194" y="617670"/>
                </a:lnTo>
                <a:cubicBezTo>
                  <a:pt x="2522194" y="623351"/>
                  <a:pt x="2522135" y="629018"/>
                  <a:pt x="2520823" y="634646"/>
                </a:cubicBezTo>
                <a:cubicBezTo>
                  <a:pt x="2520865" y="665981"/>
                  <a:pt x="2518415" y="696872"/>
                  <a:pt x="2513356" y="727122"/>
                </a:cubicBezTo>
                <a:lnTo>
                  <a:pt x="2512818" y="733798"/>
                </a:lnTo>
                <a:cubicBezTo>
                  <a:pt x="2512648" y="733803"/>
                  <a:pt x="2512480" y="733808"/>
                  <a:pt x="2512312" y="733861"/>
                </a:cubicBezTo>
                <a:cubicBezTo>
                  <a:pt x="2462037" y="1086726"/>
                  <a:pt x="2180998" y="1367503"/>
                  <a:pt x="1822147" y="1426902"/>
                </a:cubicBezTo>
                <a:lnTo>
                  <a:pt x="1822030" y="1428050"/>
                </a:lnTo>
                <a:cubicBezTo>
                  <a:pt x="1816720" y="1429061"/>
                  <a:pt x="1811391" y="1430009"/>
                  <a:pt x="1805814" y="1429590"/>
                </a:cubicBezTo>
                <a:cubicBezTo>
                  <a:pt x="1774642" y="1435144"/>
                  <a:pt x="1742762" y="1438125"/>
                  <a:pt x="1710387" y="1438652"/>
                </a:cubicBezTo>
                <a:lnTo>
                  <a:pt x="1693269" y="1440278"/>
                </a:lnTo>
                <a:lnTo>
                  <a:pt x="1693243" y="1439783"/>
                </a:lnTo>
                <a:lnTo>
                  <a:pt x="1692744" y="1439816"/>
                </a:lnTo>
                <a:cubicBezTo>
                  <a:pt x="1692178" y="1436014"/>
                  <a:pt x="1692151" y="1432198"/>
                  <a:pt x="1692151" y="1428376"/>
                </a:cubicBezTo>
                <a:cubicBezTo>
                  <a:pt x="1692151" y="1422694"/>
                  <a:pt x="1692209" y="1417025"/>
                  <a:pt x="1693521" y="1411395"/>
                </a:cubicBezTo>
                <a:cubicBezTo>
                  <a:pt x="1693479" y="1380067"/>
                  <a:pt x="1695929" y="1349182"/>
                  <a:pt x="1700985" y="1318938"/>
                </a:cubicBezTo>
                <a:lnTo>
                  <a:pt x="1701526" y="1312248"/>
                </a:lnTo>
                <a:cubicBezTo>
                  <a:pt x="1701694" y="1312243"/>
                  <a:pt x="1701864" y="1312238"/>
                  <a:pt x="1702031" y="1312185"/>
                </a:cubicBezTo>
                <a:cubicBezTo>
                  <a:pt x="1752308" y="959319"/>
                  <a:pt x="2033347" y="678542"/>
                  <a:pt x="2392197" y="619144"/>
                </a:cubicBezTo>
                <a:lnTo>
                  <a:pt x="2392314" y="617996"/>
                </a:lnTo>
                <a:cubicBezTo>
                  <a:pt x="2397623" y="616986"/>
                  <a:pt x="2402951" y="616038"/>
                  <a:pt x="2408527" y="616457"/>
                </a:cubicBezTo>
                <a:cubicBezTo>
                  <a:pt x="2439710" y="610900"/>
                  <a:pt x="2471603" y="607919"/>
                  <a:pt x="2503988" y="607392"/>
                </a:cubicBezTo>
                <a:close/>
                <a:moveTo>
                  <a:pt x="851676" y="605769"/>
                </a:moveTo>
                <a:lnTo>
                  <a:pt x="868763" y="607392"/>
                </a:lnTo>
                <a:cubicBezTo>
                  <a:pt x="901149" y="607919"/>
                  <a:pt x="933041" y="610900"/>
                  <a:pt x="964225" y="616457"/>
                </a:cubicBezTo>
                <a:cubicBezTo>
                  <a:pt x="969801" y="616038"/>
                  <a:pt x="975129" y="616986"/>
                  <a:pt x="980437" y="617996"/>
                </a:cubicBezTo>
                <a:lnTo>
                  <a:pt x="980555" y="619144"/>
                </a:lnTo>
                <a:cubicBezTo>
                  <a:pt x="1339405" y="678542"/>
                  <a:pt x="1620444" y="959319"/>
                  <a:pt x="1670720" y="1312185"/>
                </a:cubicBezTo>
                <a:cubicBezTo>
                  <a:pt x="1670888" y="1312238"/>
                  <a:pt x="1671057" y="1312243"/>
                  <a:pt x="1671226" y="1312248"/>
                </a:cubicBezTo>
                <a:lnTo>
                  <a:pt x="1671766" y="1318938"/>
                </a:lnTo>
                <a:cubicBezTo>
                  <a:pt x="1676823" y="1349182"/>
                  <a:pt x="1679272" y="1380067"/>
                  <a:pt x="1679230" y="1411395"/>
                </a:cubicBezTo>
                <a:cubicBezTo>
                  <a:pt x="1680542" y="1417025"/>
                  <a:pt x="1680601" y="1422694"/>
                  <a:pt x="1680601" y="1428376"/>
                </a:cubicBezTo>
                <a:cubicBezTo>
                  <a:pt x="1680601" y="1432198"/>
                  <a:pt x="1680574" y="1436014"/>
                  <a:pt x="1680008" y="1439816"/>
                </a:cubicBezTo>
                <a:lnTo>
                  <a:pt x="1679509" y="1439783"/>
                </a:lnTo>
                <a:lnTo>
                  <a:pt x="1679483" y="1440278"/>
                </a:lnTo>
                <a:lnTo>
                  <a:pt x="1662364" y="1438652"/>
                </a:lnTo>
                <a:cubicBezTo>
                  <a:pt x="1629990" y="1438125"/>
                  <a:pt x="1598110" y="1435144"/>
                  <a:pt x="1566938" y="1429590"/>
                </a:cubicBezTo>
                <a:cubicBezTo>
                  <a:pt x="1561361" y="1430009"/>
                  <a:pt x="1556032" y="1429061"/>
                  <a:pt x="1550721" y="1428050"/>
                </a:cubicBezTo>
                <a:lnTo>
                  <a:pt x="1550605" y="1426902"/>
                </a:lnTo>
                <a:cubicBezTo>
                  <a:pt x="1191754" y="1367503"/>
                  <a:pt x="910715" y="1086726"/>
                  <a:pt x="860439" y="733861"/>
                </a:cubicBezTo>
                <a:cubicBezTo>
                  <a:pt x="860272" y="733808"/>
                  <a:pt x="860103" y="733803"/>
                  <a:pt x="859934" y="733798"/>
                </a:cubicBezTo>
                <a:lnTo>
                  <a:pt x="859396" y="727122"/>
                </a:lnTo>
                <a:cubicBezTo>
                  <a:pt x="854337" y="696872"/>
                  <a:pt x="851886" y="665981"/>
                  <a:pt x="851928" y="634646"/>
                </a:cubicBezTo>
                <a:cubicBezTo>
                  <a:pt x="850616" y="629018"/>
                  <a:pt x="850558" y="623351"/>
                  <a:pt x="850558" y="617670"/>
                </a:cubicBezTo>
                <a:lnTo>
                  <a:pt x="851152" y="606230"/>
                </a:lnTo>
                <a:lnTo>
                  <a:pt x="851650" y="606263"/>
                </a:lnTo>
                <a:close/>
                <a:moveTo>
                  <a:pt x="828925" y="605769"/>
                </a:moveTo>
                <a:lnTo>
                  <a:pt x="828951" y="606263"/>
                </a:lnTo>
                <a:lnTo>
                  <a:pt x="829449" y="606230"/>
                </a:lnTo>
                <a:lnTo>
                  <a:pt x="830043" y="617670"/>
                </a:lnTo>
                <a:cubicBezTo>
                  <a:pt x="830043" y="623351"/>
                  <a:pt x="829984" y="629018"/>
                  <a:pt x="828672" y="634646"/>
                </a:cubicBezTo>
                <a:cubicBezTo>
                  <a:pt x="828714" y="665981"/>
                  <a:pt x="826264" y="696872"/>
                  <a:pt x="821205" y="727122"/>
                </a:cubicBezTo>
                <a:lnTo>
                  <a:pt x="820667" y="733798"/>
                </a:lnTo>
                <a:cubicBezTo>
                  <a:pt x="820497" y="733803"/>
                  <a:pt x="820329" y="733808"/>
                  <a:pt x="820161" y="733861"/>
                </a:cubicBezTo>
                <a:cubicBezTo>
                  <a:pt x="769886" y="1086726"/>
                  <a:pt x="488847" y="1367503"/>
                  <a:pt x="129995" y="1426902"/>
                </a:cubicBezTo>
                <a:lnTo>
                  <a:pt x="129879" y="1428050"/>
                </a:lnTo>
                <a:cubicBezTo>
                  <a:pt x="124569" y="1429061"/>
                  <a:pt x="119240" y="1430009"/>
                  <a:pt x="113663" y="1429590"/>
                </a:cubicBezTo>
                <a:cubicBezTo>
                  <a:pt x="82491" y="1435144"/>
                  <a:pt x="50611" y="1438125"/>
                  <a:pt x="18236" y="1438652"/>
                </a:cubicBezTo>
                <a:lnTo>
                  <a:pt x="1118" y="1440278"/>
                </a:lnTo>
                <a:lnTo>
                  <a:pt x="1092" y="1439783"/>
                </a:lnTo>
                <a:lnTo>
                  <a:pt x="593" y="1439816"/>
                </a:lnTo>
                <a:cubicBezTo>
                  <a:pt x="27" y="1436014"/>
                  <a:pt x="0" y="1432198"/>
                  <a:pt x="0" y="1428376"/>
                </a:cubicBezTo>
                <a:cubicBezTo>
                  <a:pt x="0" y="1422694"/>
                  <a:pt x="58" y="1417025"/>
                  <a:pt x="1370" y="1411395"/>
                </a:cubicBezTo>
                <a:cubicBezTo>
                  <a:pt x="1328" y="1380067"/>
                  <a:pt x="3778" y="1349182"/>
                  <a:pt x="8835" y="1318938"/>
                </a:cubicBezTo>
                <a:lnTo>
                  <a:pt x="9375" y="1312248"/>
                </a:lnTo>
                <a:cubicBezTo>
                  <a:pt x="9543" y="1312243"/>
                  <a:pt x="9713" y="1312238"/>
                  <a:pt x="9880" y="1312185"/>
                </a:cubicBezTo>
                <a:cubicBezTo>
                  <a:pt x="60157" y="959319"/>
                  <a:pt x="341196" y="678542"/>
                  <a:pt x="700046" y="619144"/>
                </a:cubicBezTo>
                <a:lnTo>
                  <a:pt x="700163" y="617996"/>
                </a:lnTo>
                <a:cubicBezTo>
                  <a:pt x="705472" y="616986"/>
                  <a:pt x="710800" y="616038"/>
                  <a:pt x="716376" y="616457"/>
                </a:cubicBezTo>
                <a:cubicBezTo>
                  <a:pt x="747559" y="610900"/>
                  <a:pt x="779452" y="607919"/>
                  <a:pt x="811837" y="607392"/>
                </a:cubicBezTo>
                <a:close/>
                <a:moveTo>
                  <a:pt x="8824701" y="0"/>
                </a:moveTo>
                <a:lnTo>
                  <a:pt x="9033411" y="0"/>
                </a:lnTo>
                <a:cubicBezTo>
                  <a:pt x="9066347" y="30426"/>
                  <a:pt x="9096640" y="63469"/>
                  <a:pt x="9123965" y="98781"/>
                </a:cubicBezTo>
                <a:lnTo>
                  <a:pt x="9139239" y="122382"/>
                </a:lnTo>
                <a:lnTo>
                  <a:pt x="9139239" y="425734"/>
                </a:lnTo>
                <a:lnTo>
                  <a:pt x="9104305" y="314451"/>
                </a:lnTo>
                <a:cubicBezTo>
                  <a:pt x="9046997" y="183490"/>
                  <a:pt x="8948803" y="73504"/>
                  <a:pt x="8824701" y="0"/>
                </a:cubicBezTo>
                <a:close/>
                <a:moveTo>
                  <a:pt x="8494877" y="0"/>
                </a:moveTo>
                <a:lnTo>
                  <a:pt x="8628893" y="0"/>
                </a:lnTo>
                <a:cubicBezTo>
                  <a:pt x="8697052" y="198004"/>
                  <a:pt x="8856086" y="355591"/>
                  <a:pt x="9058275" y="426756"/>
                </a:cubicBezTo>
                <a:lnTo>
                  <a:pt x="9139239" y="449526"/>
                </a:lnTo>
                <a:lnTo>
                  <a:pt x="9139239" y="577136"/>
                </a:lnTo>
                <a:lnTo>
                  <a:pt x="9043252" y="554355"/>
                </a:lnTo>
                <a:cubicBezTo>
                  <a:pt x="8776836" y="470904"/>
                  <a:pt x="8569058" y="262348"/>
                  <a:pt x="8494877" y="0"/>
                </a:cubicBezTo>
                <a:close/>
                <a:moveTo>
                  <a:pt x="7876547" y="0"/>
                </a:moveTo>
                <a:lnTo>
                  <a:pt x="8085257" y="0"/>
                </a:lnTo>
                <a:cubicBezTo>
                  <a:pt x="7919787" y="98005"/>
                  <a:pt x="7800378" y="260867"/>
                  <a:pt x="7762527" y="451830"/>
                </a:cubicBezTo>
                <a:cubicBezTo>
                  <a:pt x="8006579" y="399791"/>
                  <a:pt x="8203169" y="226290"/>
                  <a:pt x="8281065" y="0"/>
                </a:cubicBezTo>
                <a:lnTo>
                  <a:pt x="8415081" y="0"/>
                </a:lnTo>
                <a:cubicBezTo>
                  <a:pt x="8330303" y="299826"/>
                  <a:pt x="8071031" y="529393"/>
                  <a:pt x="7749156" y="582253"/>
                </a:cubicBezTo>
                <a:lnTo>
                  <a:pt x="7749040" y="583392"/>
                </a:lnTo>
                <a:cubicBezTo>
                  <a:pt x="7743729" y="584395"/>
                  <a:pt x="7738400" y="585336"/>
                  <a:pt x="7732823" y="584920"/>
                </a:cubicBezTo>
                <a:cubicBezTo>
                  <a:pt x="7701651" y="590430"/>
                  <a:pt x="7669771" y="593388"/>
                  <a:pt x="7637396" y="593911"/>
                </a:cubicBezTo>
                <a:lnTo>
                  <a:pt x="7620278" y="595524"/>
                </a:lnTo>
                <a:lnTo>
                  <a:pt x="7620252" y="595033"/>
                </a:lnTo>
                <a:lnTo>
                  <a:pt x="7619753" y="595066"/>
                </a:lnTo>
                <a:cubicBezTo>
                  <a:pt x="7619187" y="591293"/>
                  <a:pt x="7619160" y="587507"/>
                  <a:pt x="7619160" y="583715"/>
                </a:cubicBezTo>
                <a:cubicBezTo>
                  <a:pt x="7619160" y="578078"/>
                  <a:pt x="7619219" y="572454"/>
                  <a:pt x="7620531" y="566868"/>
                </a:cubicBezTo>
                <a:cubicBezTo>
                  <a:pt x="7620488" y="535786"/>
                  <a:pt x="7622938" y="505143"/>
                  <a:pt x="7627995" y="475137"/>
                </a:cubicBezTo>
                <a:lnTo>
                  <a:pt x="7628535" y="468500"/>
                </a:lnTo>
                <a:cubicBezTo>
                  <a:pt x="7628704" y="468495"/>
                  <a:pt x="7628873" y="468490"/>
                  <a:pt x="7629040" y="468437"/>
                </a:cubicBezTo>
                <a:cubicBezTo>
                  <a:pt x="7655343" y="285283"/>
                  <a:pt x="7744803" y="121704"/>
                  <a:pt x="7876547" y="0"/>
                </a:cubicBezTo>
                <a:close/>
                <a:moveTo>
                  <a:pt x="6802727" y="0"/>
                </a:moveTo>
                <a:lnTo>
                  <a:pt x="6936742" y="0"/>
                </a:lnTo>
                <a:cubicBezTo>
                  <a:pt x="7014638" y="226290"/>
                  <a:pt x="7211228" y="399791"/>
                  <a:pt x="7455280" y="451830"/>
                </a:cubicBezTo>
                <a:cubicBezTo>
                  <a:pt x="7417429" y="260867"/>
                  <a:pt x="7298020" y="98005"/>
                  <a:pt x="7132550" y="0"/>
                </a:cubicBezTo>
                <a:lnTo>
                  <a:pt x="7341259" y="0"/>
                </a:lnTo>
                <a:cubicBezTo>
                  <a:pt x="7473003" y="121704"/>
                  <a:pt x="7562464" y="285283"/>
                  <a:pt x="7588766" y="468437"/>
                </a:cubicBezTo>
                <a:cubicBezTo>
                  <a:pt x="7588934" y="468490"/>
                  <a:pt x="7589103" y="468495"/>
                  <a:pt x="7589272" y="468500"/>
                </a:cubicBezTo>
                <a:lnTo>
                  <a:pt x="7589812" y="475137"/>
                </a:lnTo>
                <a:cubicBezTo>
                  <a:pt x="7594869" y="505143"/>
                  <a:pt x="7597319" y="535786"/>
                  <a:pt x="7597276" y="566868"/>
                </a:cubicBezTo>
                <a:cubicBezTo>
                  <a:pt x="7598588" y="572454"/>
                  <a:pt x="7598647" y="578078"/>
                  <a:pt x="7598647" y="583715"/>
                </a:cubicBezTo>
                <a:cubicBezTo>
                  <a:pt x="7598647" y="587507"/>
                  <a:pt x="7598620" y="591293"/>
                  <a:pt x="7598054" y="595066"/>
                </a:cubicBezTo>
                <a:lnTo>
                  <a:pt x="7597555" y="595033"/>
                </a:lnTo>
                <a:lnTo>
                  <a:pt x="7597529" y="595524"/>
                </a:lnTo>
                <a:lnTo>
                  <a:pt x="7580411" y="593911"/>
                </a:lnTo>
                <a:cubicBezTo>
                  <a:pt x="7548036" y="593388"/>
                  <a:pt x="7516156" y="590430"/>
                  <a:pt x="7484984" y="584920"/>
                </a:cubicBezTo>
                <a:cubicBezTo>
                  <a:pt x="7479407" y="585336"/>
                  <a:pt x="7474078" y="584395"/>
                  <a:pt x="7468767" y="583392"/>
                </a:cubicBezTo>
                <a:lnTo>
                  <a:pt x="7468651" y="582253"/>
                </a:lnTo>
                <a:cubicBezTo>
                  <a:pt x="7146776" y="529393"/>
                  <a:pt x="6887504" y="299826"/>
                  <a:pt x="6802727" y="0"/>
                </a:cubicBezTo>
                <a:close/>
                <a:moveTo>
                  <a:pt x="6184397" y="0"/>
                </a:moveTo>
                <a:lnTo>
                  <a:pt x="6393106" y="0"/>
                </a:lnTo>
                <a:cubicBezTo>
                  <a:pt x="6227636" y="98005"/>
                  <a:pt x="6108227" y="260867"/>
                  <a:pt x="6070376" y="451830"/>
                </a:cubicBezTo>
                <a:cubicBezTo>
                  <a:pt x="6314429" y="399791"/>
                  <a:pt x="6511018" y="226290"/>
                  <a:pt x="6588914" y="0"/>
                </a:cubicBezTo>
                <a:lnTo>
                  <a:pt x="6722931" y="0"/>
                </a:lnTo>
                <a:cubicBezTo>
                  <a:pt x="6638152" y="299826"/>
                  <a:pt x="6378880" y="529393"/>
                  <a:pt x="6057005" y="582253"/>
                </a:cubicBezTo>
                <a:lnTo>
                  <a:pt x="6056889" y="583392"/>
                </a:lnTo>
                <a:cubicBezTo>
                  <a:pt x="6051578" y="584395"/>
                  <a:pt x="6046249" y="585336"/>
                  <a:pt x="6040672" y="584920"/>
                </a:cubicBezTo>
                <a:cubicBezTo>
                  <a:pt x="6009500" y="590430"/>
                  <a:pt x="5977620" y="593388"/>
                  <a:pt x="5945246" y="593911"/>
                </a:cubicBezTo>
                <a:lnTo>
                  <a:pt x="5928127" y="595524"/>
                </a:lnTo>
                <a:lnTo>
                  <a:pt x="5928101" y="595033"/>
                </a:lnTo>
                <a:lnTo>
                  <a:pt x="5927602" y="595066"/>
                </a:lnTo>
                <a:cubicBezTo>
                  <a:pt x="5927036" y="591293"/>
                  <a:pt x="5927009" y="587507"/>
                  <a:pt x="5927009" y="583715"/>
                </a:cubicBezTo>
                <a:cubicBezTo>
                  <a:pt x="5927009" y="578078"/>
                  <a:pt x="5927068" y="572454"/>
                  <a:pt x="5928380" y="566868"/>
                </a:cubicBezTo>
                <a:cubicBezTo>
                  <a:pt x="5928338" y="535786"/>
                  <a:pt x="5930787" y="505143"/>
                  <a:pt x="5935844" y="475137"/>
                </a:cubicBezTo>
                <a:lnTo>
                  <a:pt x="5936384" y="468500"/>
                </a:lnTo>
                <a:cubicBezTo>
                  <a:pt x="5936553" y="468495"/>
                  <a:pt x="5936722" y="468490"/>
                  <a:pt x="5936890" y="468437"/>
                </a:cubicBezTo>
                <a:cubicBezTo>
                  <a:pt x="5963192" y="285283"/>
                  <a:pt x="6052653" y="121703"/>
                  <a:pt x="6184397" y="0"/>
                </a:cubicBezTo>
                <a:close/>
                <a:moveTo>
                  <a:pt x="5110576" y="0"/>
                </a:moveTo>
                <a:lnTo>
                  <a:pt x="5244592" y="0"/>
                </a:lnTo>
                <a:cubicBezTo>
                  <a:pt x="5322488" y="226290"/>
                  <a:pt x="5519077" y="399791"/>
                  <a:pt x="5763129" y="451830"/>
                </a:cubicBezTo>
                <a:cubicBezTo>
                  <a:pt x="5725278" y="260867"/>
                  <a:pt x="5605869" y="98005"/>
                  <a:pt x="5440399" y="0"/>
                </a:cubicBezTo>
                <a:lnTo>
                  <a:pt x="5649109" y="0"/>
                </a:lnTo>
                <a:cubicBezTo>
                  <a:pt x="5780853" y="121704"/>
                  <a:pt x="5870314" y="285283"/>
                  <a:pt x="5896616" y="468437"/>
                </a:cubicBezTo>
                <a:cubicBezTo>
                  <a:pt x="5896783" y="468490"/>
                  <a:pt x="5896953" y="468495"/>
                  <a:pt x="5897121" y="468500"/>
                </a:cubicBezTo>
                <a:lnTo>
                  <a:pt x="5897662" y="475137"/>
                </a:lnTo>
                <a:cubicBezTo>
                  <a:pt x="5902718" y="505143"/>
                  <a:pt x="5905168" y="535786"/>
                  <a:pt x="5905126" y="566868"/>
                </a:cubicBezTo>
                <a:cubicBezTo>
                  <a:pt x="5906438" y="572454"/>
                  <a:pt x="5906496" y="578078"/>
                  <a:pt x="5906496" y="583715"/>
                </a:cubicBezTo>
                <a:cubicBezTo>
                  <a:pt x="5906496" y="587507"/>
                  <a:pt x="5906469" y="591293"/>
                  <a:pt x="5905903" y="595066"/>
                </a:cubicBezTo>
                <a:lnTo>
                  <a:pt x="5905404" y="595033"/>
                </a:lnTo>
                <a:lnTo>
                  <a:pt x="5905378" y="595524"/>
                </a:lnTo>
                <a:lnTo>
                  <a:pt x="5888260" y="593911"/>
                </a:lnTo>
                <a:cubicBezTo>
                  <a:pt x="5855886" y="593388"/>
                  <a:pt x="5824005" y="590430"/>
                  <a:pt x="5792833" y="584920"/>
                </a:cubicBezTo>
                <a:cubicBezTo>
                  <a:pt x="5787256" y="585336"/>
                  <a:pt x="5781927" y="584395"/>
                  <a:pt x="5776617" y="583392"/>
                </a:cubicBezTo>
                <a:lnTo>
                  <a:pt x="5776501" y="582253"/>
                </a:lnTo>
                <a:cubicBezTo>
                  <a:pt x="5454626" y="529393"/>
                  <a:pt x="5195354" y="299826"/>
                  <a:pt x="5110576" y="0"/>
                </a:cubicBezTo>
                <a:close/>
                <a:moveTo>
                  <a:pt x="4492246" y="0"/>
                </a:moveTo>
                <a:lnTo>
                  <a:pt x="4700955" y="0"/>
                </a:lnTo>
                <a:cubicBezTo>
                  <a:pt x="4535485" y="98005"/>
                  <a:pt x="4416076" y="260867"/>
                  <a:pt x="4378225" y="451830"/>
                </a:cubicBezTo>
                <a:cubicBezTo>
                  <a:pt x="4622279" y="399791"/>
                  <a:pt x="4818867" y="226290"/>
                  <a:pt x="4896763" y="0"/>
                </a:cubicBezTo>
                <a:lnTo>
                  <a:pt x="5030779" y="0"/>
                </a:lnTo>
                <a:cubicBezTo>
                  <a:pt x="4946001" y="299826"/>
                  <a:pt x="4686729" y="529393"/>
                  <a:pt x="4364853" y="582253"/>
                </a:cubicBezTo>
                <a:lnTo>
                  <a:pt x="4364737" y="583392"/>
                </a:lnTo>
                <a:cubicBezTo>
                  <a:pt x="4359427" y="584395"/>
                  <a:pt x="4354098" y="585336"/>
                  <a:pt x="4348521" y="584920"/>
                </a:cubicBezTo>
                <a:cubicBezTo>
                  <a:pt x="4317350" y="590430"/>
                  <a:pt x="4285468" y="593388"/>
                  <a:pt x="4253094" y="593911"/>
                </a:cubicBezTo>
                <a:lnTo>
                  <a:pt x="4235976" y="595524"/>
                </a:lnTo>
                <a:lnTo>
                  <a:pt x="4235950" y="595033"/>
                </a:lnTo>
                <a:lnTo>
                  <a:pt x="4235451" y="595066"/>
                </a:lnTo>
                <a:cubicBezTo>
                  <a:pt x="4234885" y="591293"/>
                  <a:pt x="4234858" y="587507"/>
                  <a:pt x="4234858" y="583715"/>
                </a:cubicBezTo>
                <a:cubicBezTo>
                  <a:pt x="4234858" y="578078"/>
                  <a:pt x="4234916" y="572454"/>
                  <a:pt x="4236228" y="566868"/>
                </a:cubicBezTo>
                <a:cubicBezTo>
                  <a:pt x="4236186" y="535786"/>
                  <a:pt x="4238636" y="505143"/>
                  <a:pt x="4243692" y="475137"/>
                </a:cubicBezTo>
                <a:lnTo>
                  <a:pt x="4244233" y="468500"/>
                </a:lnTo>
                <a:cubicBezTo>
                  <a:pt x="4244401" y="468495"/>
                  <a:pt x="4244571" y="468490"/>
                  <a:pt x="4244738" y="468437"/>
                </a:cubicBezTo>
                <a:cubicBezTo>
                  <a:pt x="4271041" y="285283"/>
                  <a:pt x="4360502" y="121704"/>
                  <a:pt x="4492246" y="0"/>
                </a:cubicBezTo>
                <a:close/>
                <a:moveTo>
                  <a:pt x="3418424" y="0"/>
                </a:moveTo>
                <a:lnTo>
                  <a:pt x="3552441" y="0"/>
                </a:lnTo>
                <a:cubicBezTo>
                  <a:pt x="3630337" y="226291"/>
                  <a:pt x="3826926" y="399791"/>
                  <a:pt x="4070978" y="451830"/>
                </a:cubicBezTo>
                <a:cubicBezTo>
                  <a:pt x="4033127" y="260867"/>
                  <a:pt x="3913719" y="98005"/>
                  <a:pt x="3748249" y="0"/>
                </a:cubicBezTo>
                <a:lnTo>
                  <a:pt x="3956957" y="0"/>
                </a:lnTo>
                <a:cubicBezTo>
                  <a:pt x="4088702" y="121703"/>
                  <a:pt x="4178162" y="285283"/>
                  <a:pt x="4204464" y="468437"/>
                </a:cubicBezTo>
                <a:cubicBezTo>
                  <a:pt x="4204632" y="468490"/>
                  <a:pt x="4204801" y="468495"/>
                  <a:pt x="4204970" y="468499"/>
                </a:cubicBezTo>
                <a:lnTo>
                  <a:pt x="4205510" y="475137"/>
                </a:lnTo>
                <a:cubicBezTo>
                  <a:pt x="4210567" y="505143"/>
                  <a:pt x="4213016" y="535786"/>
                  <a:pt x="4212974" y="566868"/>
                </a:cubicBezTo>
                <a:cubicBezTo>
                  <a:pt x="4214286" y="572454"/>
                  <a:pt x="4214345" y="578078"/>
                  <a:pt x="4214345" y="583715"/>
                </a:cubicBezTo>
                <a:cubicBezTo>
                  <a:pt x="4214345" y="587508"/>
                  <a:pt x="4214318" y="591293"/>
                  <a:pt x="4213752" y="595066"/>
                </a:cubicBezTo>
                <a:lnTo>
                  <a:pt x="4213253" y="595033"/>
                </a:lnTo>
                <a:lnTo>
                  <a:pt x="4213227" y="595524"/>
                </a:lnTo>
                <a:lnTo>
                  <a:pt x="4196108" y="593911"/>
                </a:lnTo>
                <a:cubicBezTo>
                  <a:pt x="4163734" y="593388"/>
                  <a:pt x="4131854" y="590430"/>
                  <a:pt x="4100682" y="584920"/>
                </a:cubicBezTo>
                <a:cubicBezTo>
                  <a:pt x="4095105" y="585336"/>
                  <a:pt x="4089776" y="584395"/>
                  <a:pt x="4084465" y="583392"/>
                </a:cubicBezTo>
                <a:lnTo>
                  <a:pt x="4084349" y="582253"/>
                </a:lnTo>
                <a:cubicBezTo>
                  <a:pt x="3762475" y="529393"/>
                  <a:pt x="3503203" y="299826"/>
                  <a:pt x="3418424" y="0"/>
                </a:cubicBezTo>
                <a:close/>
                <a:moveTo>
                  <a:pt x="2800095" y="0"/>
                </a:moveTo>
                <a:lnTo>
                  <a:pt x="3008804" y="0"/>
                </a:lnTo>
                <a:cubicBezTo>
                  <a:pt x="2843334" y="98005"/>
                  <a:pt x="2723925" y="260867"/>
                  <a:pt x="2686074" y="451830"/>
                </a:cubicBezTo>
                <a:cubicBezTo>
                  <a:pt x="2930126" y="399791"/>
                  <a:pt x="3126716" y="226291"/>
                  <a:pt x="3204612" y="0"/>
                </a:cubicBezTo>
                <a:lnTo>
                  <a:pt x="3338628" y="0"/>
                </a:lnTo>
                <a:cubicBezTo>
                  <a:pt x="3253850" y="299826"/>
                  <a:pt x="2994578" y="529393"/>
                  <a:pt x="2672703" y="582253"/>
                </a:cubicBezTo>
                <a:lnTo>
                  <a:pt x="2672586" y="583392"/>
                </a:lnTo>
                <a:cubicBezTo>
                  <a:pt x="2667276" y="584395"/>
                  <a:pt x="2661947" y="585336"/>
                  <a:pt x="2656370" y="584920"/>
                </a:cubicBezTo>
                <a:cubicBezTo>
                  <a:pt x="2625198" y="590430"/>
                  <a:pt x="2593318" y="593388"/>
                  <a:pt x="2560943" y="593911"/>
                </a:cubicBezTo>
                <a:lnTo>
                  <a:pt x="2543825" y="595524"/>
                </a:lnTo>
                <a:lnTo>
                  <a:pt x="2543799" y="595033"/>
                </a:lnTo>
                <a:lnTo>
                  <a:pt x="2543300" y="595066"/>
                </a:lnTo>
                <a:cubicBezTo>
                  <a:pt x="2542734" y="591293"/>
                  <a:pt x="2542707" y="587507"/>
                  <a:pt x="2542707" y="583715"/>
                </a:cubicBezTo>
                <a:cubicBezTo>
                  <a:pt x="2542707" y="578078"/>
                  <a:pt x="2542765" y="572454"/>
                  <a:pt x="2544077" y="566868"/>
                </a:cubicBezTo>
                <a:cubicBezTo>
                  <a:pt x="2544035" y="535786"/>
                  <a:pt x="2546485" y="505143"/>
                  <a:pt x="2551541" y="475137"/>
                </a:cubicBezTo>
                <a:lnTo>
                  <a:pt x="2552082" y="468499"/>
                </a:lnTo>
                <a:cubicBezTo>
                  <a:pt x="2552250" y="468495"/>
                  <a:pt x="2552420" y="468490"/>
                  <a:pt x="2552587" y="468437"/>
                </a:cubicBezTo>
                <a:cubicBezTo>
                  <a:pt x="2578890" y="285283"/>
                  <a:pt x="2668350" y="121703"/>
                  <a:pt x="2800095" y="0"/>
                </a:cubicBezTo>
                <a:close/>
                <a:moveTo>
                  <a:pt x="1726273" y="0"/>
                </a:moveTo>
                <a:lnTo>
                  <a:pt x="1860290" y="0"/>
                </a:lnTo>
                <a:cubicBezTo>
                  <a:pt x="1938186" y="226291"/>
                  <a:pt x="2134775" y="399791"/>
                  <a:pt x="2378827" y="451830"/>
                </a:cubicBezTo>
                <a:cubicBezTo>
                  <a:pt x="2340976" y="260867"/>
                  <a:pt x="2221567" y="98005"/>
                  <a:pt x="2056098" y="0"/>
                </a:cubicBezTo>
                <a:lnTo>
                  <a:pt x="2264806" y="0"/>
                </a:lnTo>
                <a:cubicBezTo>
                  <a:pt x="2396551" y="121703"/>
                  <a:pt x="2486011" y="285283"/>
                  <a:pt x="2512313" y="468437"/>
                </a:cubicBezTo>
                <a:cubicBezTo>
                  <a:pt x="2512481" y="468490"/>
                  <a:pt x="2512650" y="468495"/>
                  <a:pt x="2512819" y="468499"/>
                </a:cubicBezTo>
                <a:lnTo>
                  <a:pt x="2513359" y="475137"/>
                </a:lnTo>
                <a:cubicBezTo>
                  <a:pt x="2518416" y="505143"/>
                  <a:pt x="2520865" y="535786"/>
                  <a:pt x="2520823" y="566868"/>
                </a:cubicBezTo>
                <a:cubicBezTo>
                  <a:pt x="2522135" y="572454"/>
                  <a:pt x="2522194" y="578078"/>
                  <a:pt x="2522194" y="583715"/>
                </a:cubicBezTo>
                <a:cubicBezTo>
                  <a:pt x="2522194" y="587508"/>
                  <a:pt x="2522167" y="591293"/>
                  <a:pt x="2521601" y="595066"/>
                </a:cubicBezTo>
                <a:lnTo>
                  <a:pt x="2521102" y="595033"/>
                </a:lnTo>
                <a:lnTo>
                  <a:pt x="2521076" y="595524"/>
                </a:lnTo>
                <a:lnTo>
                  <a:pt x="2503957" y="593911"/>
                </a:lnTo>
                <a:cubicBezTo>
                  <a:pt x="2471583" y="593388"/>
                  <a:pt x="2439703" y="590430"/>
                  <a:pt x="2408531" y="584920"/>
                </a:cubicBezTo>
                <a:cubicBezTo>
                  <a:pt x="2402954" y="585336"/>
                  <a:pt x="2397625" y="584395"/>
                  <a:pt x="2392314" y="583392"/>
                </a:cubicBezTo>
                <a:lnTo>
                  <a:pt x="2392198" y="582253"/>
                </a:lnTo>
                <a:cubicBezTo>
                  <a:pt x="2070324" y="529393"/>
                  <a:pt x="1811051" y="299826"/>
                  <a:pt x="1726273" y="0"/>
                </a:cubicBezTo>
                <a:close/>
                <a:moveTo>
                  <a:pt x="1107944" y="0"/>
                </a:moveTo>
                <a:lnTo>
                  <a:pt x="1316652" y="0"/>
                </a:lnTo>
                <a:cubicBezTo>
                  <a:pt x="1151183" y="98005"/>
                  <a:pt x="1031774" y="260867"/>
                  <a:pt x="993923" y="451830"/>
                </a:cubicBezTo>
                <a:cubicBezTo>
                  <a:pt x="1237975" y="399791"/>
                  <a:pt x="1434564" y="226291"/>
                  <a:pt x="1512461" y="0"/>
                </a:cubicBezTo>
                <a:lnTo>
                  <a:pt x="1646477" y="0"/>
                </a:lnTo>
                <a:cubicBezTo>
                  <a:pt x="1561699" y="299826"/>
                  <a:pt x="1302427" y="529393"/>
                  <a:pt x="980552" y="582253"/>
                </a:cubicBezTo>
                <a:lnTo>
                  <a:pt x="980435" y="583392"/>
                </a:lnTo>
                <a:cubicBezTo>
                  <a:pt x="975125" y="584395"/>
                  <a:pt x="969796" y="585336"/>
                  <a:pt x="964219" y="584920"/>
                </a:cubicBezTo>
                <a:cubicBezTo>
                  <a:pt x="933047" y="590430"/>
                  <a:pt x="901167" y="593388"/>
                  <a:pt x="868792" y="593911"/>
                </a:cubicBezTo>
                <a:lnTo>
                  <a:pt x="851674" y="595524"/>
                </a:lnTo>
                <a:lnTo>
                  <a:pt x="851648" y="595033"/>
                </a:lnTo>
                <a:lnTo>
                  <a:pt x="851149" y="595066"/>
                </a:lnTo>
                <a:cubicBezTo>
                  <a:pt x="850583" y="591293"/>
                  <a:pt x="850556" y="587507"/>
                  <a:pt x="850556" y="583715"/>
                </a:cubicBezTo>
                <a:cubicBezTo>
                  <a:pt x="850556" y="578078"/>
                  <a:pt x="850614" y="572454"/>
                  <a:pt x="851926" y="566868"/>
                </a:cubicBezTo>
                <a:cubicBezTo>
                  <a:pt x="851884" y="535786"/>
                  <a:pt x="854334" y="505143"/>
                  <a:pt x="859390" y="475137"/>
                </a:cubicBezTo>
                <a:lnTo>
                  <a:pt x="859931" y="468499"/>
                </a:lnTo>
                <a:cubicBezTo>
                  <a:pt x="860099" y="468495"/>
                  <a:pt x="860269" y="468490"/>
                  <a:pt x="860436" y="468437"/>
                </a:cubicBezTo>
                <a:cubicBezTo>
                  <a:pt x="886739" y="285283"/>
                  <a:pt x="976199" y="121704"/>
                  <a:pt x="1107944" y="0"/>
                </a:cubicBezTo>
                <a:close/>
                <a:moveTo>
                  <a:pt x="34122" y="0"/>
                </a:moveTo>
                <a:lnTo>
                  <a:pt x="168138" y="0"/>
                </a:lnTo>
                <a:cubicBezTo>
                  <a:pt x="246034" y="226290"/>
                  <a:pt x="442624" y="399791"/>
                  <a:pt x="686676" y="451830"/>
                </a:cubicBezTo>
                <a:cubicBezTo>
                  <a:pt x="648825" y="260867"/>
                  <a:pt x="529416" y="98005"/>
                  <a:pt x="363946" y="0"/>
                </a:cubicBezTo>
                <a:lnTo>
                  <a:pt x="572655" y="0"/>
                </a:lnTo>
                <a:cubicBezTo>
                  <a:pt x="704400" y="121703"/>
                  <a:pt x="793860" y="285283"/>
                  <a:pt x="820162" y="468437"/>
                </a:cubicBezTo>
                <a:cubicBezTo>
                  <a:pt x="820330" y="468490"/>
                  <a:pt x="820499" y="468495"/>
                  <a:pt x="820668" y="468500"/>
                </a:cubicBezTo>
                <a:lnTo>
                  <a:pt x="821208" y="475137"/>
                </a:lnTo>
                <a:cubicBezTo>
                  <a:pt x="826265" y="505143"/>
                  <a:pt x="828714" y="535786"/>
                  <a:pt x="828672" y="566868"/>
                </a:cubicBezTo>
                <a:cubicBezTo>
                  <a:pt x="829984" y="572454"/>
                  <a:pt x="830043" y="578078"/>
                  <a:pt x="830043" y="583715"/>
                </a:cubicBezTo>
                <a:cubicBezTo>
                  <a:pt x="830043" y="587508"/>
                  <a:pt x="830016" y="591293"/>
                  <a:pt x="829450" y="595066"/>
                </a:cubicBezTo>
                <a:lnTo>
                  <a:pt x="828951" y="595033"/>
                </a:lnTo>
                <a:lnTo>
                  <a:pt x="828925" y="595524"/>
                </a:lnTo>
                <a:lnTo>
                  <a:pt x="811806" y="593911"/>
                </a:lnTo>
                <a:cubicBezTo>
                  <a:pt x="779432" y="593388"/>
                  <a:pt x="747552" y="590430"/>
                  <a:pt x="716380" y="584920"/>
                </a:cubicBezTo>
                <a:cubicBezTo>
                  <a:pt x="710803" y="585336"/>
                  <a:pt x="705474" y="584395"/>
                  <a:pt x="700163" y="583392"/>
                </a:cubicBezTo>
                <a:lnTo>
                  <a:pt x="700047" y="582253"/>
                </a:lnTo>
                <a:cubicBezTo>
                  <a:pt x="378172" y="529393"/>
                  <a:pt x="118900" y="299826"/>
                  <a:pt x="34122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4960137"/>
            <a:ext cx="5829300" cy="1463040"/>
          </a:xfrm>
        </p:spPr>
        <p:txBody>
          <a:bodyPr anchor="ctr">
            <a:normAutofit/>
          </a:bodyPr>
          <a:lstStyle>
            <a:lvl1pPr algn="r">
              <a:defRPr sz="4400" b="0" spc="200" baseline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457950" y="4960137"/>
            <a:ext cx="24003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6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3/3/2025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6290132" y="5264106"/>
            <a:ext cx="0" cy="91440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377686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8096" y="585216"/>
            <a:ext cx="7290054" cy="1499616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8096" y="2286000"/>
            <a:ext cx="3566160" cy="40233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91990" y="2286000"/>
            <a:ext cx="3566160" cy="40233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3/3/2025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53836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768096" y="585216"/>
            <a:ext cx="7290054" cy="1499616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8096" y="2179636"/>
            <a:ext cx="356616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2200" b="0" cap="none" baseline="0">
                <a:solidFill>
                  <a:schemeClr val="accent1"/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68096" y="2967788"/>
            <a:ext cx="3566160" cy="334157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91990" y="2179636"/>
            <a:ext cx="356616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2200" b="0" kern="1200" cap="none" baseline="0" dirty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491990" y="2967788"/>
            <a:ext cx="3566160" cy="334157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3/3/2025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0078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3/3/2025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60640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3/3/2025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42411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768096" y="471509"/>
            <a:ext cx="3291840" cy="1737360"/>
          </a:xfrm>
        </p:spPr>
        <p:txBody>
          <a:bodyPr>
            <a:noAutofit/>
          </a:bodyPr>
          <a:lstStyle>
            <a:lvl1pPr>
              <a:lnSpc>
                <a:spcPct val="80000"/>
              </a:lnSpc>
              <a:defRPr sz="36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86250" y="822960"/>
            <a:ext cx="4258818" cy="5184648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6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8096" y="2257506"/>
            <a:ext cx="3291840" cy="3762294"/>
          </a:xfrm>
        </p:spPr>
        <p:txBody>
          <a:bodyPr lIns="91440" rIns="91440">
            <a:normAutofit/>
          </a:bodyPr>
          <a:lstStyle>
            <a:lvl1pPr marL="0" indent="0">
              <a:lnSpc>
                <a:spcPct val="108000"/>
              </a:lnSpc>
              <a:spcBef>
                <a:spcPts val="6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3/3/2025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84064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4960138"/>
            <a:ext cx="5829300" cy="1463040"/>
          </a:xfrm>
        </p:spPr>
        <p:txBody>
          <a:bodyPr anchor="ctr">
            <a:normAutofit/>
          </a:bodyPr>
          <a:lstStyle>
            <a:lvl1pPr algn="r">
              <a:defRPr sz="4400" spc="200" baseline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-1"/>
            <a:ext cx="9141714" cy="4572000"/>
          </a:xfrm>
          <a:solidFill>
            <a:schemeClr val="accent1">
              <a:lumMod val="60000"/>
              <a:lumOff val="40000"/>
            </a:schemeClr>
          </a:solidFill>
        </p:spPr>
        <p:txBody>
          <a:bodyPr lIns="457200" tIns="365760"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457950" y="4960138"/>
            <a:ext cx="24003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6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DD058F-B960-4439-B370-43D89816EE05}" type="datetimeFigureOut">
              <a:rPr lang="en-US" dirty="0"/>
              <a:t>3/3/2025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229B06-CF2A-459A-8CBC-F18C1D67D2BB}" type="slidenum">
              <a:rPr lang="en-US" dirty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6290132" y="5264106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780324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68096" y="585216"/>
            <a:ext cx="7290054" cy="14996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8096" y="2286000"/>
            <a:ext cx="7290055" cy="4023360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8097" y="6470704"/>
            <a:ext cx="1615607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96DFF08F-DC6B-4601-B491-B0F83F6DD2DA}" type="datetimeFigureOut">
              <a:rPr lang="en-US" dirty="0"/>
              <a:pPr/>
              <a:t>3/3/2025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32200" y="6470704"/>
            <a:ext cx="4426094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baseline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128000" y="6470704"/>
            <a:ext cx="73025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 flipV="1">
            <a:off x="571500" y="826324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906904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5" r:id="rId1"/>
    <p:sldLayoutId id="2147483736" r:id="rId2"/>
    <p:sldLayoutId id="2147483737" r:id="rId3"/>
    <p:sldLayoutId id="2147483738" r:id="rId4"/>
    <p:sldLayoutId id="2147483739" r:id="rId5"/>
    <p:sldLayoutId id="2147483740" r:id="rId6"/>
    <p:sldLayoutId id="2147483741" r:id="rId7"/>
    <p:sldLayoutId id="2147483742" r:id="rId8"/>
    <p:sldLayoutId id="2147483743" r:id="rId9"/>
    <p:sldLayoutId id="2147483744" r:id="rId10"/>
    <p:sldLayoutId id="2147483745" r:id="rId11"/>
    <p:sldLayoutId id="2147483746" r:id="rId12"/>
    <p:sldLayoutId id="2147483747" r:id="rId13"/>
  </p:sldLayoutIdLst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sz="4400" kern="1200" cap="all" spc="100" baseline="0">
          <a:solidFill>
            <a:schemeClr val="tx1">
              <a:lumMod val="95000"/>
              <a:lumOff val="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Tw Cen MT" panose="020B0602020104020603" pitchFamily="34" charset="0"/>
        <a:buChar char=" 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26517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4480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59436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77724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91440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1060704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1216152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13624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9DDD3CA-8619-4094-8C07-E9AB599A1C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323AE63-32A9-4E1C-A49C-FAD702BB1FE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70054B2-DBE1-4E50-A979-725E535B9CE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460DE9E-5408-4D9E-AE1D-5CB6088DC07D}" type="datetimeFigureOut">
              <a:rPr lang="en-US" smtClean="0"/>
              <a:t>3/3/2025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89DE2E1-37AA-4A66-95F8-2E18793E05E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16F7D84-D20A-4651-BFA1-A8DCB8BF73B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917C7D-E81A-4A1C-A2FC-0E034C765F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35989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9" r:id="rId1"/>
    <p:sldLayoutId id="2147483750" r:id="rId2"/>
    <p:sldLayoutId id="2147483751" r:id="rId3"/>
    <p:sldLayoutId id="2147483752" r:id="rId4"/>
    <p:sldLayoutId id="2147483753" r:id="rId5"/>
    <p:sldLayoutId id="2147483754" r:id="rId6"/>
    <p:sldLayoutId id="2147483755" r:id="rId7"/>
    <p:sldLayoutId id="2147483756" r:id="rId8"/>
    <p:sldLayoutId id="2147483757" r:id="rId9"/>
    <p:sldLayoutId id="2147483758" r:id="rId10"/>
    <p:sldLayoutId id="2147483759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hyperlink" Target="https://survey.gadoe.org/FM?sid=CFF3E7D0" TargetMode="Externa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1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1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1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12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1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1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0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sv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7" Type="http://schemas.openxmlformats.org/officeDocument/2006/relationships/image" Target="../media/image14.jpe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1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7" name="Rectangle 16">
            <a:extLst>
              <a:ext uri="{FF2B5EF4-FFF2-40B4-BE49-F238E27FC236}">
                <a16:creationId xmlns:a16="http://schemas.microsoft.com/office/drawing/2014/main" id="{CBDDD243-ED5F-4896-B18B-ABCF4B7E12C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1714" cy="4572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319E6BB3-DF2B-4751-97C5-B3DB949AED9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4571998"/>
            <a:ext cx="9141714" cy="228554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5593F14-C39F-CCC8-D265-EFADBF8B9E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8096" y="4911819"/>
            <a:ext cx="7290054" cy="1499616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FFFFFF"/>
                </a:solidFill>
              </a:rPr>
              <a:t>FAMILY climate survey</a:t>
            </a:r>
          </a:p>
        </p:txBody>
      </p:sp>
      <p:sp>
        <p:nvSpPr>
          <p:cNvPr id="19" name="Content Placeholder 8">
            <a:extLst>
              <a:ext uri="{FF2B5EF4-FFF2-40B4-BE49-F238E27FC236}">
                <a16:creationId xmlns:a16="http://schemas.microsoft.com/office/drawing/2014/main" id="{7A51E683-67F9-3680-D7CE-B575AA25A9F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8096" y="643467"/>
            <a:ext cx="3562604" cy="3606798"/>
          </a:xfrm>
        </p:spPr>
        <p:txBody>
          <a:bodyPr anchor="ctr">
            <a:normAutofit/>
          </a:bodyPr>
          <a:lstStyle/>
          <a:p>
            <a:r>
              <a:rPr lang="en-US" sz="1700" dirty="0"/>
              <a:t>WHILE YOU WAIT…</a:t>
            </a:r>
            <a:br>
              <a:rPr lang="en-US" sz="1700" dirty="0"/>
            </a:br>
            <a:endParaRPr lang="en-US" sz="1700" dirty="0"/>
          </a:p>
          <a:p>
            <a:r>
              <a:rPr lang="en-US" sz="1700" dirty="0"/>
              <a:t>Please visit:</a:t>
            </a:r>
          </a:p>
          <a:p>
            <a:r>
              <a:rPr lang="en-US" sz="1700" dirty="0">
                <a:hlinkClick r:id="rId2"/>
              </a:rPr>
              <a:t>https://survey.gadoe.org/FM?sid=CFF3E7D0</a:t>
            </a:r>
            <a:endParaRPr lang="en-US" sz="1700" dirty="0"/>
          </a:p>
          <a:p>
            <a:endParaRPr lang="en-US" sz="1700" dirty="0"/>
          </a:p>
          <a:p>
            <a:r>
              <a:rPr lang="en-US" sz="1700" dirty="0"/>
              <a:t>OR Scan the QR Code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180F076A-E3A8-49D6-148A-A9D2A23EBB4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98264" y="643467"/>
            <a:ext cx="3390389" cy="3606798"/>
          </a:xfrm>
          <a:prstGeom prst="rect">
            <a:avLst/>
          </a:prstGeom>
        </p:spPr>
      </p:pic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A61721DD-D110-44EE-82A7-D56AB687E61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V="1">
            <a:off x="571500" y="5204427"/>
            <a:ext cx="0" cy="914400"/>
          </a:xfrm>
          <a:prstGeom prst="line">
            <a:avLst/>
          </a:prstGeom>
          <a:ln w="19050"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1184116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8096" y="585216"/>
            <a:ext cx="7290054" cy="1499616"/>
          </a:xfrm>
        </p:spPr>
        <p:txBody>
          <a:bodyPr>
            <a:normAutofit/>
          </a:bodyPr>
          <a:lstStyle/>
          <a:p>
            <a:r>
              <a:rPr lang="en-US" b="1"/>
              <a:t>GSE Algebra with support</a:t>
            </a:r>
          </a:p>
        </p:txBody>
      </p:sp>
      <p:graphicFrame>
        <p:nvGraphicFramePr>
          <p:cNvPr id="7" name="Content Placeholder 4">
            <a:extLst>
              <a:ext uri="{FF2B5EF4-FFF2-40B4-BE49-F238E27FC236}">
                <a16:creationId xmlns:a16="http://schemas.microsoft.com/office/drawing/2014/main" id="{B6CFAFEB-33A0-4297-824C-79567BF72184}"/>
              </a:ext>
            </a:extLst>
          </p:cNvPr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3757083517"/>
              </p:ext>
            </p:extLst>
          </p:nvPr>
        </p:nvGraphicFramePr>
        <p:xfrm>
          <a:off x="767953" y="2286000"/>
          <a:ext cx="7290197" cy="40227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71143197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>
            <a:extLst>
              <a:ext uri="{FF2B5EF4-FFF2-40B4-BE49-F238E27FC236}">
                <a16:creationId xmlns:a16="http://schemas.microsoft.com/office/drawing/2014/main" id="{F7422F06-6017-4361-8872-E0E2CEB20B4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3486149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82601" y="643467"/>
            <a:ext cx="2561709" cy="5571066"/>
          </a:xfrm>
        </p:spPr>
        <p:txBody>
          <a:bodyPr>
            <a:normAutofit/>
          </a:bodyPr>
          <a:lstStyle/>
          <a:p>
            <a:r>
              <a:rPr lang="en-US" sz="3400" b="1" dirty="0">
                <a:solidFill>
                  <a:srgbClr val="FFFFFF"/>
                </a:solidFill>
              </a:rPr>
              <a:t>Foundations of Algebra A&amp;B (fall) &amp; </a:t>
            </a:r>
            <a:br>
              <a:rPr lang="en-US" sz="3400" b="1" dirty="0">
                <a:solidFill>
                  <a:srgbClr val="FFFFFF"/>
                </a:solidFill>
              </a:rPr>
            </a:br>
            <a:r>
              <a:rPr lang="en-US" sz="3400" b="1" dirty="0">
                <a:solidFill>
                  <a:srgbClr val="FFFFFF"/>
                </a:solidFill>
              </a:rPr>
              <a:t>Algebra 93 A&amp;B (</a:t>
            </a:r>
            <a:r>
              <a:rPr lang="en-US" sz="3400" b="1" dirty="0" err="1">
                <a:solidFill>
                  <a:srgbClr val="FFFFFF"/>
                </a:solidFill>
              </a:rPr>
              <a:t>SPring</a:t>
            </a:r>
            <a:r>
              <a:rPr lang="en-US" sz="3400" b="1" dirty="0">
                <a:solidFill>
                  <a:srgbClr val="FFFFFF"/>
                </a:solidFill>
              </a:rPr>
              <a:t>)</a:t>
            </a:r>
          </a:p>
        </p:txBody>
      </p:sp>
      <p:graphicFrame>
        <p:nvGraphicFramePr>
          <p:cNvPr id="12" name="Content Placeholder 1">
            <a:extLst>
              <a:ext uri="{FF2B5EF4-FFF2-40B4-BE49-F238E27FC236}">
                <a16:creationId xmlns:a16="http://schemas.microsoft.com/office/drawing/2014/main" id="{CB1219F8-3E29-473B-8C2B-D19376CF08FC}"/>
              </a:ext>
            </a:extLst>
          </p:cNvPr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2483684696"/>
              </p:ext>
            </p:extLst>
          </p:nvPr>
        </p:nvGraphicFramePr>
        <p:xfrm>
          <a:off x="4202906" y="954088"/>
          <a:ext cx="4231481" cy="49212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10916436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rol 1"/>
          <p:cNvSpPr>
            <a:spLocks noChangeArrowheads="1" noChangeShapeType="1"/>
          </p:cNvSpPr>
          <p:nvPr/>
        </p:nvSpPr>
        <p:spPr bwMode="auto">
          <a:xfrm rot="-5400000">
            <a:off x="1219200" y="3540125"/>
            <a:ext cx="8223250" cy="5937250"/>
          </a:xfrm>
          <a:prstGeom prst="rect">
            <a:avLst/>
          </a:prstGeom>
          <a:noFill/>
          <a:ln>
            <a:noFill/>
          </a:ln>
          <a:extLst>
            <a:ext uri="{91240B29-F687-4F45-9708-019B960494DF}">
              <a14:hiddenLine xmlns:a14="http://schemas.microsoft.com/office/drawing/2010/main" w="9525" algn="in">
                <a:noFill/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" name="Control 1"/>
          <p:cNvSpPr>
            <a:spLocks noChangeArrowheads="1" noChangeShapeType="1"/>
          </p:cNvSpPr>
          <p:nvPr/>
        </p:nvSpPr>
        <p:spPr bwMode="auto">
          <a:xfrm rot="-5400000">
            <a:off x="207963" y="3922713"/>
            <a:ext cx="8223250" cy="5035550"/>
          </a:xfrm>
          <a:prstGeom prst="rect">
            <a:avLst/>
          </a:prstGeom>
          <a:noFill/>
          <a:ln>
            <a:noFill/>
          </a:ln>
          <a:extLst>
            <a:ext uri="{91240B29-F687-4F45-9708-019B960494DF}">
              <a14:hiddenLine xmlns:a14="http://schemas.microsoft.com/office/drawing/2010/main" w="9525" algn="in">
                <a:noFill/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" name="Control 1"/>
          <p:cNvSpPr>
            <a:spLocks noChangeArrowheads="1" noChangeShapeType="1"/>
          </p:cNvSpPr>
          <p:nvPr/>
        </p:nvSpPr>
        <p:spPr bwMode="auto">
          <a:xfrm rot="16200000">
            <a:off x="900113" y="3714750"/>
            <a:ext cx="8869362" cy="6370638"/>
          </a:xfrm>
          <a:prstGeom prst="rect">
            <a:avLst/>
          </a:prstGeom>
          <a:noFill/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in">
                <a:noFill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" name="Control 1"/>
          <p:cNvSpPr>
            <a:spLocks noChangeArrowheads="1" noChangeShapeType="1"/>
          </p:cNvSpPr>
          <p:nvPr/>
        </p:nvSpPr>
        <p:spPr bwMode="auto">
          <a:xfrm rot="16200000">
            <a:off x="-77788" y="4164013"/>
            <a:ext cx="8869363" cy="5473700"/>
          </a:xfrm>
          <a:prstGeom prst="rect">
            <a:avLst/>
          </a:prstGeom>
          <a:noFill/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in">
                <a:noFill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388757B-4F0E-423E-92D1-19123F606546}"/>
              </a:ext>
            </a:extLst>
          </p:cNvPr>
          <p:cNvSpPr txBox="1"/>
          <p:nvPr/>
        </p:nvSpPr>
        <p:spPr>
          <a:xfrm>
            <a:off x="3200400" y="3200400"/>
            <a:ext cx="2743200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76B659A1-7A0E-9A94-FD4E-0FA4E0BB5A6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2372" y="-77523"/>
            <a:ext cx="7999255" cy="70130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984744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39E4C68A-A4A9-48A4-9FF2-D2896B1EA01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E2B9AEA5-52CB-49A6-AF8A-33502F291B9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349072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723591" y="804333"/>
            <a:ext cx="2543925" cy="5249334"/>
          </a:xfrm>
        </p:spPr>
        <p:txBody>
          <a:bodyPr>
            <a:normAutofit/>
          </a:bodyPr>
          <a:lstStyle/>
          <a:p>
            <a:pPr algn="r"/>
            <a:r>
              <a:rPr lang="en-US" b="1">
                <a:solidFill>
                  <a:srgbClr val="FFFFFF"/>
                </a:solidFill>
              </a:rPr>
              <a:t>Science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sz="quarter" idx="13"/>
          </p:nvPr>
        </p:nvSpPr>
        <p:spPr>
          <a:xfrm>
            <a:off x="3713286" y="804333"/>
            <a:ext cx="4729502" cy="5249334"/>
          </a:xfrm>
        </p:spPr>
        <p:txBody>
          <a:bodyPr anchor="ctr">
            <a:normAutofit fontScale="92500" lnSpcReduction="10000"/>
          </a:bodyPr>
          <a:lstStyle/>
          <a:p>
            <a:pPr marL="109220" indent="0">
              <a:buNone/>
            </a:pPr>
            <a:endParaRPr lang="en-US" sz="1900" b="1" u="sng" dirty="0"/>
          </a:p>
          <a:p>
            <a:pPr marL="109220" indent="0">
              <a:buNone/>
            </a:pPr>
            <a:r>
              <a:rPr lang="en-US" sz="1900" dirty="0"/>
              <a:t>All rising 9</a:t>
            </a:r>
            <a:r>
              <a:rPr lang="en-US" sz="1900" baseline="30000" dirty="0"/>
              <a:t>th</a:t>
            </a:r>
            <a:r>
              <a:rPr lang="en-US" sz="1900" dirty="0"/>
              <a:t> graders will take Biology.  Biology is the study of living things from the molecular level to the larger ecological levels</a:t>
            </a:r>
          </a:p>
          <a:p>
            <a:pPr marL="109220" indent="0">
              <a:buNone/>
            </a:pPr>
            <a:r>
              <a:rPr lang="en-US" sz="1900" b="1" u="sng" dirty="0"/>
              <a:t>Biology</a:t>
            </a:r>
            <a:endParaRPr lang="en-US" sz="1900" dirty="0"/>
          </a:p>
          <a:p>
            <a:pPr marL="109220" indent="0">
              <a:buNone/>
            </a:pPr>
            <a:r>
              <a:rPr lang="en-US" sz="1900" dirty="0"/>
              <a:t>Estimated 1 hour per week for HW and review outside of class</a:t>
            </a:r>
            <a:r>
              <a:rPr lang="en-US" sz="1900" b="1" u="sng" dirty="0"/>
              <a:t> </a:t>
            </a:r>
          </a:p>
          <a:p>
            <a:pPr marL="109220" indent="0">
              <a:buNone/>
            </a:pPr>
            <a:endParaRPr lang="en-US" sz="1900" dirty="0"/>
          </a:p>
          <a:p>
            <a:pPr marL="109220" indent="0">
              <a:buNone/>
            </a:pPr>
            <a:r>
              <a:rPr lang="en-US" sz="1900" b="1" u="sng" dirty="0"/>
              <a:t>Honors Biology</a:t>
            </a:r>
            <a:endParaRPr lang="en-US" sz="1900" dirty="0"/>
          </a:p>
          <a:p>
            <a:pPr marL="109220" indent="0">
              <a:buNone/>
            </a:pPr>
            <a:r>
              <a:rPr lang="en-US" sz="1900" dirty="0"/>
              <a:t>Students must have been recommended for Honors 9</a:t>
            </a:r>
            <a:r>
              <a:rPr lang="en-US" sz="1900" baseline="30000" dirty="0"/>
              <a:t>th</a:t>
            </a:r>
            <a:r>
              <a:rPr lang="en-US" sz="1900" dirty="0"/>
              <a:t> Lit (but may choose to waive out).</a:t>
            </a:r>
          </a:p>
          <a:p>
            <a:pPr marL="109220" indent="0">
              <a:buNone/>
            </a:pPr>
            <a:r>
              <a:rPr lang="en-US" sz="1900" dirty="0"/>
              <a:t>3 hours homework per week</a:t>
            </a:r>
          </a:p>
          <a:p>
            <a:pPr marL="109220" indent="0">
              <a:buNone/>
            </a:pPr>
            <a:r>
              <a:rPr lang="en-US" sz="1900" dirty="0"/>
              <a:t>Tests will consist of more analytical and more critical thinking problems</a:t>
            </a:r>
          </a:p>
          <a:p>
            <a:pPr marL="109220" indent="0">
              <a:buNone/>
            </a:pPr>
            <a:r>
              <a:rPr lang="en-US" sz="1900" dirty="0"/>
              <a:t>Course is a pre-requisite for many AP science courses such as AP Biology</a:t>
            </a:r>
          </a:p>
          <a:p>
            <a:pPr marL="109220" indent="0">
              <a:buNone/>
            </a:pPr>
            <a:endParaRPr lang="en-US" sz="1900" u="sng" dirty="0"/>
          </a:p>
        </p:txBody>
      </p:sp>
    </p:spTree>
    <p:extLst>
      <p:ext uri="{BB962C8B-B14F-4D97-AF65-F5344CB8AC3E}">
        <p14:creationId xmlns:p14="http://schemas.microsoft.com/office/powerpoint/2010/main" val="336746217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EF936958-1A6E-4841-8289-4F7904B204E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A496451F-B44A-451D-AA20-B1DAA958C3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57759" y="480060"/>
            <a:ext cx="8428482" cy="5897880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2033E876-9C10-4610-867C-3F1C1290E0C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2599" y="643468"/>
            <a:ext cx="8178800" cy="5571066"/>
          </a:xfrm>
          <a:prstGeom prst="rect">
            <a:avLst/>
          </a:prstGeom>
          <a:solidFill>
            <a:srgbClr val="FFFFFF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8F9D0B58-11C7-439C-8F52-28C1D094D3D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10402585"/>
              </p:ext>
            </p:extLst>
          </p:nvPr>
        </p:nvGraphicFramePr>
        <p:xfrm>
          <a:off x="840357" y="386447"/>
          <a:ext cx="7463283" cy="431693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76387">
                  <a:extLst>
                    <a:ext uri="{9D8B030D-6E8A-4147-A177-3AD203B41FA5}">
                      <a16:colId xmlns:a16="http://schemas.microsoft.com/office/drawing/2014/main" val="634881557"/>
                    </a:ext>
                  </a:extLst>
                </a:gridCol>
                <a:gridCol w="1250438">
                  <a:extLst>
                    <a:ext uri="{9D8B030D-6E8A-4147-A177-3AD203B41FA5}">
                      <a16:colId xmlns:a16="http://schemas.microsoft.com/office/drawing/2014/main" val="1001478832"/>
                    </a:ext>
                  </a:extLst>
                </a:gridCol>
                <a:gridCol w="1611325">
                  <a:extLst>
                    <a:ext uri="{9D8B030D-6E8A-4147-A177-3AD203B41FA5}">
                      <a16:colId xmlns:a16="http://schemas.microsoft.com/office/drawing/2014/main" val="3912304153"/>
                    </a:ext>
                  </a:extLst>
                </a:gridCol>
                <a:gridCol w="1531981">
                  <a:extLst>
                    <a:ext uri="{9D8B030D-6E8A-4147-A177-3AD203B41FA5}">
                      <a16:colId xmlns:a16="http://schemas.microsoft.com/office/drawing/2014/main" val="976879240"/>
                    </a:ext>
                  </a:extLst>
                </a:gridCol>
                <a:gridCol w="1893152">
                  <a:extLst>
                    <a:ext uri="{9D8B030D-6E8A-4147-A177-3AD203B41FA5}">
                      <a16:colId xmlns:a16="http://schemas.microsoft.com/office/drawing/2014/main" val="2931870287"/>
                    </a:ext>
                  </a:extLst>
                </a:gridCol>
              </a:tblGrid>
              <a:tr h="279790"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0242" marR="60242" marT="30121" marB="3012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/>
                        <a:t>9</a:t>
                      </a:r>
                      <a:r>
                        <a:rPr lang="en-US" sz="1200" baseline="30000"/>
                        <a:t>th</a:t>
                      </a:r>
                      <a:endParaRPr lang="en-US" sz="1200"/>
                    </a:p>
                  </a:txBody>
                  <a:tcPr marL="60242" marR="60242" marT="30121" marB="3012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/>
                        <a:t>10</a:t>
                      </a:r>
                      <a:r>
                        <a:rPr lang="en-US" sz="1200" baseline="30000"/>
                        <a:t>th</a:t>
                      </a:r>
                      <a:endParaRPr lang="en-US" sz="1200"/>
                    </a:p>
                  </a:txBody>
                  <a:tcPr marL="60242" marR="60242" marT="30121" marB="3012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/>
                        <a:t>11</a:t>
                      </a:r>
                      <a:r>
                        <a:rPr lang="en-US" sz="1200" baseline="30000"/>
                        <a:t>th</a:t>
                      </a:r>
                      <a:endParaRPr lang="en-US" sz="1200"/>
                    </a:p>
                  </a:txBody>
                  <a:tcPr marL="60242" marR="60242" marT="30121" marB="3012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/>
                        <a:t>12</a:t>
                      </a:r>
                      <a:r>
                        <a:rPr lang="en-US" sz="1200" baseline="30000"/>
                        <a:t>th</a:t>
                      </a:r>
                      <a:r>
                        <a:rPr lang="en-US" sz="1200"/>
                        <a:t> </a:t>
                      </a:r>
                    </a:p>
                  </a:txBody>
                  <a:tcPr marL="60242" marR="60242" marT="30121" marB="30121"/>
                </a:tc>
                <a:extLst>
                  <a:ext uri="{0D108BD9-81ED-4DB2-BD59-A6C34878D82A}">
                    <a16:rowId xmlns:a16="http://schemas.microsoft.com/office/drawing/2014/main" val="885653088"/>
                  </a:ext>
                </a:extLst>
              </a:tr>
              <a:tr h="2020106">
                <a:tc>
                  <a:txBody>
                    <a:bodyPr/>
                    <a:lstStyle/>
                    <a:p>
                      <a:r>
                        <a:rPr lang="en-US" sz="1200" b="1">
                          <a:solidFill>
                            <a:schemeClr val="accent2">
                              <a:lumMod val="75000"/>
                            </a:schemeClr>
                          </a:solidFill>
                        </a:rPr>
                        <a:t>Honors</a:t>
                      </a:r>
                    </a:p>
                  </a:txBody>
                  <a:tcPr marL="60242" marR="60242" marT="30121" marB="30121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b="1"/>
                        <a:t>Honors Biology </a:t>
                      </a:r>
                      <a:r>
                        <a:rPr lang="en-US" sz="1000"/>
                        <a:t>(students recommended for Hon English)</a:t>
                      </a:r>
                      <a:endParaRPr lang="en-US" sz="1200"/>
                    </a:p>
                  </a:txBody>
                  <a:tcPr marL="60242" marR="60242" marT="30121" marB="30121"/>
                </a:tc>
                <a:tc>
                  <a:txBody>
                    <a:bodyPr/>
                    <a:lstStyle/>
                    <a:p>
                      <a:r>
                        <a:rPr lang="en-US" sz="1200" b="1"/>
                        <a:t>Honors Chemistry</a:t>
                      </a:r>
                      <a:r>
                        <a:rPr lang="en-US" sz="1200"/>
                        <a:t> </a:t>
                      </a:r>
                      <a:r>
                        <a:rPr lang="en-US" sz="1000"/>
                        <a:t>(taken concurrently with geometry or higher math)</a:t>
                      </a:r>
                    </a:p>
                    <a:p>
                      <a:endParaRPr lang="en-US" sz="1000"/>
                    </a:p>
                    <a:p>
                      <a:r>
                        <a:rPr lang="en-US" sz="1000" u="sng"/>
                        <a:t>Available Electives</a:t>
                      </a:r>
                    </a:p>
                    <a:p>
                      <a:r>
                        <a:rPr lang="en-US" sz="1000" b="1"/>
                        <a:t>Honors Anatomy/Physiology</a:t>
                      </a:r>
                      <a:endParaRPr lang="en-US" sz="1200" b="1"/>
                    </a:p>
                  </a:txBody>
                  <a:tcPr marL="60242" marR="60242" marT="30121" marB="30121"/>
                </a:tc>
                <a:tc>
                  <a:txBody>
                    <a:bodyPr/>
                    <a:lstStyle/>
                    <a:p>
                      <a:r>
                        <a:rPr lang="en-US" sz="1200" b="1" dirty="0"/>
                        <a:t>Honors Physics</a:t>
                      </a:r>
                    </a:p>
                    <a:p>
                      <a:r>
                        <a:rPr lang="en-US" sz="1200" b="1" dirty="0"/>
                        <a:t>AP Physics 1</a:t>
                      </a:r>
                    </a:p>
                    <a:p>
                      <a:r>
                        <a:rPr lang="en-US" sz="1200" b="1" dirty="0"/>
                        <a:t>AP Physics C</a:t>
                      </a:r>
                    </a:p>
                    <a:p>
                      <a:endParaRPr lang="en-US" sz="1200" b="1" dirty="0"/>
                    </a:p>
                    <a:p>
                      <a:r>
                        <a:rPr lang="en-US" sz="1000" u="sng" dirty="0"/>
                        <a:t>Available Electives</a:t>
                      </a:r>
                    </a:p>
                    <a:p>
                      <a:r>
                        <a:rPr lang="en-US" sz="1000" b="1" dirty="0"/>
                        <a:t>AP Biology</a:t>
                      </a:r>
                    </a:p>
                    <a:p>
                      <a:r>
                        <a:rPr lang="en-US" sz="1000" b="1" dirty="0"/>
                        <a:t>AP Chemistry</a:t>
                      </a:r>
                    </a:p>
                    <a:p>
                      <a:r>
                        <a:rPr lang="en-US" sz="1000" b="1" dirty="0"/>
                        <a:t>AP Environmental Science</a:t>
                      </a:r>
                    </a:p>
                    <a:p>
                      <a:r>
                        <a:rPr lang="en-US" sz="1000" b="1" dirty="0"/>
                        <a:t>Honors Anatomy/Phys</a:t>
                      </a:r>
                    </a:p>
                    <a:p>
                      <a:r>
                        <a:rPr lang="en-US" sz="1000" b="1" dirty="0"/>
                        <a:t>Honors Biotechnology</a:t>
                      </a:r>
                    </a:p>
                    <a:p>
                      <a:r>
                        <a:rPr lang="en-US" sz="1000" b="1" dirty="0"/>
                        <a:t>Forensics</a:t>
                      </a:r>
                    </a:p>
                    <a:p>
                      <a:r>
                        <a:rPr lang="en-US" sz="1000" b="1" dirty="0"/>
                        <a:t>Environmental Science</a:t>
                      </a:r>
                    </a:p>
                  </a:txBody>
                  <a:tcPr marL="60242" marR="60242" marT="30121" marB="30121"/>
                </a:tc>
                <a:tc>
                  <a:txBody>
                    <a:bodyPr/>
                    <a:lstStyle/>
                    <a:p>
                      <a:r>
                        <a:rPr lang="en-US" sz="1200" u="sng" dirty="0"/>
                        <a:t>Course Options</a:t>
                      </a:r>
                    </a:p>
                    <a:p>
                      <a:r>
                        <a:rPr lang="en-US" sz="1000" b="1" dirty="0"/>
                        <a:t>Honors Physics</a:t>
                      </a:r>
                    </a:p>
                    <a:p>
                      <a:r>
                        <a:rPr lang="en-US" sz="1000" b="1" dirty="0"/>
                        <a:t>AP Physics 1</a:t>
                      </a:r>
                    </a:p>
                    <a:p>
                      <a:r>
                        <a:rPr lang="en-US" sz="1000" b="1" dirty="0"/>
                        <a:t>AP Physics 2</a:t>
                      </a:r>
                    </a:p>
                    <a:p>
                      <a:r>
                        <a:rPr lang="en-US" sz="1000" b="1" dirty="0"/>
                        <a:t>AP Physics C</a:t>
                      </a:r>
                    </a:p>
                    <a:p>
                      <a:r>
                        <a:rPr lang="en-US" sz="1000" b="1" dirty="0"/>
                        <a:t>AP Physics </a:t>
                      </a:r>
                      <a:r>
                        <a:rPr lang="en-US" sz="1000" b="1" dirty="0" err="1"/>
                        <a:t>Emag</a:t>
                      </a:r>
                      <a:endParaRPr lang="en-US" sz="1000" b="1" dirty="0"/>
                    </a:p>
                    <a:p>
                      <a:r>
                        <a:rPr lang="en-US" sz="1000" b="1" dirty="0"/>
                        <a:t>AP Biology</a:t>
                      </a:r>
                    </a:p>
                    <a:p>
                      <a:r>
                        <a:rPr lang="en-US" sz="1000" b="1" dirty="0"/>
                        <a:t>AP Chemistry</a:t>
                      </a:r>
                    </a:p>
                    <a:p>
                      <a:r>
                        <a:rPr lang="en-US" sz="1000" b="1" dirty="0"/>
                        <a:t>AP Environmental Science</a:t>
                      </a:r>
                    </a:p>
                    <a:p>
                      <a:r>
                        <a:rPr lang="en-US" sz="1000" b="1" dirty="0"/>
                        <a:t>Honors Anatomy Physiology</a:t>
                      </a:r>
                    </a:p>
                    <a:p>
                      <a:r>
                        <a:rPr lang="en-US" sz="1000" b="1" dirty="0"/>
                        <a:t>Honors Biotechnology</a:t>
                      </a:r>
                    </a:p>
                    <a:p>
                      <a:r>
                        <a:rPr lang="en-US" sz="1000" b="1" dirty="0"/>
                        <a:t>Forensics</a:t>
                      </a:r>
                    </a:p>
                    <a:p>
                      <a:r>
                        <a:rPr lang="en-US" sz="1000" b="1" dirty="0"/>
                        <a:t>Environmental Science</a:t>
                      </a:r>
                    </a:p>
                  </a:txBody>
                  <a:tcPr marL="60242" marR="60242" marT="30121" marB="30121"/>
                </a:tc>
                <a:extLst>
                  <a:ext uri="{0D108BD9-81ED-4DB2-BD59-A6C34878D82A}">
                    <a16:rowId xmlns:a16="http://schemas.microsoft.com/office/drawing/2014/main" val="1038429762"/>
                  </a:ext>
                </a:extLst>
              </a:tr>
              <a:tr h="1243657">
                <a:tc>
                  <a:txBody>
                    <a:bodyPr/>
                    <a:lstStyle/>
                    <a:p>
                      <a:r>
                        <a:rPr lang="en-US" sz="1200" b="1">
                          <a:solidFill>
                            <a:schemeClr val="accent2">
                              <a:lumMod val="75000"/>
                            </a:schemeClr>
                          </a:solidFill>
                        </a:rPr>
                        <a:t>College Prep</a:t>
                      </a:r>
                    </a:p>
                  </a:txBody>
                  <a:tcPr marL="60242" marR="60242" marT="30121" marB="30121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b="1"/>
                        <a:t>Biology</a:t>
                      </a:r>
                    </a:p>
                  </a:txBody>
                  <a:tcPr marL="60242" marR="60242" marT="30121" marB="30121"/>
                </a:tc>
                <a:tc>
                  <a:txBody>
                    <a:bodyPr/>
                    <a:lstStyle/>
                    <a:p>
                      <a:r>
                        <a:rPr lang="en-US" sz="1200" b="1"/>
                        <a:t>Chemistry</a:t>
                      </a:r>
                    </a:p>
                    <a:p>
                      <a:endParaRPr lang="en-US" sz="1200" b="1"/>
                    </a:p>
                    <a:p>
                      <a:r>
                        <a:rPr lang="en-US" sz="1000" u="sng"/>
                        <a:t>Available Electives</a:t>
                      </a:r>
                    </a:p>
                    <a:p>
                      <a:r>
                        <a:rPr lang="en-US" sz="1000" b="1"/>
                        <a:t>Anatomy/Physiology</a:t>
                      </a:r>
                    </a:p>
                    <a:p>
                      <a:r>
                        <a:rPr lang="en-US" sz="1000" b="1"/>
                        <a:t>Environmental Science</a:t>
                      </a:r>
                    </a:p>
                    <a:p>
                      <a:endParaRPr lang="en-US" sz="1200" b="1"/>
                    </a:p>
                  </a:txBody>
                  <a:tcPr marL="60242" marR="60242" marT="30121" marB="30121"/>
                </a:tc>
                <a:tc>
                  <a:txBody>
                    <a:bodyPr/>
                    <a:lstStyle/>
                    <a:p>
                      <a:r>
                        <a:rPr lang="en-US" sz="1200" b="1" dirty="0"/>
                        <a:t>Physics</a:t>
                      </a:r>
                    </a:p>
                    <a:p>
                      <a:endParaRPr lang="en-US" sz="1200" b="1" dirty="0"/>
                    </a:p>
                    <a:p>
                      <a:r>
                        <a:rPr lang="en-US" sz="1000" u="sng" dirty="0"/>
                        <a:t>Available Electives</a:t>
                      </a:r>
                    </a:p>
                    <a:p>
                      <a:r>
                        <a:rPr lang="en-US" sz="1000" b="1" dirty="0"/>
                        <a:t>Anatomy/Physiology</a:t>
                      </a:r>
                    </a:p>
                    <a:p>
                      <a:r>
                        <a:rPr lang="en-US" sz="1000" b="1" dirty="0"/>
                        <a:t>Forensics</a:t>
                      </a:r>
                    </a:p>
                    <a:p>
                      <a:r>
                        <a:rPr lang="en-US" sz="1000" b="1" dirty="0"/>
                        <a:t>Environmental Science</a:t>
                      </a:r>
                    </a:p>
                    <a:p>
                      <a:r>
                        <a:rPr lang="en-US" sz="1000" b="1" dirty="0"/>
                        <a:t>Astronomy</a:t>
                      </a:r>
                    </a:p>
                  </a:txBody>
                  <a:tcPr marL="60242" marR="60242" marT="30121" marB="30121"/>
                </a:tc>
                <a:tc>
                  <a:txBody>
                    <a:bodyPr/>
                    <a:lstStyle/>
                    <a:p>
                      <a:r>
                        <a:rPr lang="en-US" sz="1200" u="sng" dirty="0"/>
                        <a:t>Course Options</a:t>
                      </a:r>
                    </a:p>
                    <a:p>
                      <a:r>
                        <a:rPr lang="en-US" sz="1000" b="1" dirty="0"/>
                        <a:t>Anatomy/Physiology</a:t>
                      </a:r>
                    </a:p>
                    <a:p>
                      <a:r>
                        <a:rPr lang="en-US" sz="1000" b="1" dirty="0"/>
                        <a:t>Environmental Science</a:t>
                      </a:r>
                    </a:p>
                    <a:p>
                      <a:r>
                        <a:rPr lang="en-US" sz="1000" b="1" dirty="0"/>
                        <a:t>Astronomy</a:t>
                      </a:r>
                    </a:p>
                    <a:p>
                      <a:r>
                        <a:rPr lang="en-US" sz="1000" b="1" dirty="0"/>
                        <a:t>Forensics</a:t>
                      </a:r>
                    </a:p>
                  </a:txBody>
                  <a:tcPr marL="60242" marR="60242" marT="30121" marB="30121"/>
                </a:tc>
                <a:extLst>
                  <a:ext uri="{0D108BD9-81ED-4DB2-BD59-A6C34878D82A}">
                    <a16:rowId xmlns:a16="http://schemas.microsoft.com/office/drawing/2014/main" val="1300363017"/>
                  </a:ext>
                </a:extLst>
              </a:tr>
              <a:tr h="721562">
                <a:tc>
                  <a:txBody>
                    <a:bodyPr/>
                    <a:lstStyle/>
                    <a:p>
                      <a:r>
                        <a:rPr lang="en-US" sz="1200" b="1" dirty="0">
                          <a:solidFill>
                            <a:schemeClr val="accent2">
                              <a:lumMod val="75000"/>
                            </a:schemeClr>
                          </a:solidFill>
                        </a:rPr>
                        <a:t>3-level</a:t>
                      </a:r>
                    </a:p>
                  </a:txBody>
                  <a:tcPr marL="60242" marR="60242" marT="30121" marB="30121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b="1"/>
                        <a:t>Biology 93</a:t>
                      </a:r>
                    </a:p>
                  </a:txBody>
                  <a:tcPr marL="60242" marR="60242" marT="30121" marB="30121"/>
                </a:tc>
                <a:tc>
                  <a:txBody>
                    <a:bodyPr/>
                    <a:lstStyle/>
                    <a:p>
                      <a:r>
                        <a:rPr lang="en-US" sz="1200" b="1"/>
                        <a:t>Environmental Science 103</a:t>
                      </a:r>
                    </a:p>
                  </a:txBody>
                  <a:tcPr marL="60242" marR="60242" marT="30121" marB="30121"/>
                </a:tc>
                <a:tc>
                  <a:txBody>
                    <a:bodyPr/>
                    <a:lstStyle/>
                    <a:p>
                      <a:r>
                        <a:rPr lang="en-US" sz="1200" b="1" dirty="0"/>
                        <a:t>Physics 113</a:t>
                      </a:r>
                    </a:p>
                  </a:txBody>
                  <a:tcPr marL="60242" marR="60242" marT="30121" marB="30121"/>
                </a:tc>
                <a:tc>
                  <a:txBody>
                    <a:bodyPr/>
                    <a:lstStyle/>
                    <a:p>
                      <a:r>
                        <a:rPr lang="en-US" sz="1200" u="sng" dirty="0"/>
                        <a:t>Course Options</a:t>
                      </a:r>
                    </a:p>
                    <a:p>
                      <a:r>
                        <a:rPr lang="en-US" sz="1000" b="1" dirty="0"/>
                        <a:t>Anatomy/Physiology 123</a:t>
                      </a:r>
                    </a:p>
                    <a:p>
                      <a:r>
                        <a:rPr lang="en-US" sz="1000" b="1" dirty="0"/>
                        <a:t>Astronomy </a:t>
                      </a:r>
                    </a:p>
                    <a:p>
                      <a:r>
                        <a:rPr lang="en-US" sz="1000" b="1" dirty="0"/>
                        <a:t>Chemistry</a:t>
                      </a:r>
                    </a:p>
                  </a:txBody>
                  <a:tcPr marL="60242" marR="60242" marT="30121" marB="30121"/>
                </a:tc>
                <a:extLst>
                  <a:ext uri="{0D108BD9-81ED-4DB2-BD59-A6C34878D82A}">
                    <a16:rowId xmlns:a16="http://schemas.microsoft.com/office/drawing/2014/main" val="3554006682"/>
                  </a:ext>
                </a:extLst>
              </a:tr>
            </a:tbl>
          </a:graphicData>
        </a:graphic>
      </p:graphicFrame>
      <p:pic>
        <p:nvPicPr>
          <p:cNvPr id="3" name="Picture 2">
            <a:extLst>
              <a:ext uri="{FF2B5EF4-FFF2-40B4-BE49-F238E27FC236}">
                <a16:creationId xmlns:a16="http://schemas.microsoft.com/office/drawing/2014/main" id="{4B60C06E-1201-42CC-BFBF-732DF7493D7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51141" y="4727327"/>
            <a:ext cx="6767277" cy="18140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167316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33400" y="228600"/>
            <a:ext cx="8077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rPr>
              <a:t>World Geography                                            AP Human Geography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819400" y="597932"/>
            <a:ext cx="3276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sng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rPr>
              <a:t>Summer Requirements</a:t>
            </a:r>
          </a:p>
        </p:txBody>
      </p:sp>
      <p:sp>
        <p:nvSpPr>
          <p:cNvPr id="6" name="Rectangle 5"/>
          <p:cNvSpPr/>
          <p:nvPr/>
        </p:nvSpPr>
        <p:spPr>
          <a:xfrm>
            <a:off x="4857037" y="970182"/>
            <a:ext cx="44196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27013" marR="0" lvl="0" indent="-227013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rPr>
              <a:t>1. </a:t>
            </a:r>
          </a:p>
        </p:txBody>
      </p:sp>
      <p:sp>
        <p:nvSpPr>
          <p:cNvPr id="7" name="Rectangle 6"/>
          <p:cNvSpPr/>
          <p:nvPr/>
        </p:nvSpPr>
        <p:spPr>
          <a:xfrm>
            <a:off x="4857037" y="1824901"/>
            <a:ext cx="42672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27013" marR="0" lvl="0" indent="-227013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rPr>
              <a:t>2. Know the relative location of most of the countries in the world, plus several sub-national regions.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207250" y="2583348"/>
            <a:ext cx="2133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sng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rPr>
              <a:t>Curriculum</a:t>
            </a:r>
          </a:p>
        </p:txBody>
      </p:sp>
      <p:sp>
        <p:nvSpPr>
          <p:cNvPr id="10" name="Rectangle 9"/>
          <p:cNvSpPr/>
          <p:nvPr/>
        </p:nvSpPr>
        <p:spPr>
          <a:xfrm>
            <a:off x="4704637" y="3546245"/>
            <a:ext cx="4572000" cy="2862322"/>
          </a:xfrm>
          <a:prstGeom prst="rect">
            <a:avLst/>
          </a:prstGeom>
        </p:spPr>
        <p:txBody>
          <a:bodyPr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rPr>
              <a:t>Thematic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w Cen MT" panose="020B0602020104020603"/>
              <a:ea typeface="+mn-ea"/>
              <a:cs typeface="+mn-cs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rPr>
              <a:t>Catch Up Unit: Physical Geo. &amp; History 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rPr>
              <a:t>General Geographical Concepts 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rPr>
              <a:t>Demography &amp; Migration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rPr>
              <a:t>Cultural Geography (language &amp; religion)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rPr>
              <a:t>Political Geography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rPr>
              <a:t>Agriculture and Rural Land Use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rPr>
              <a:t>Industrialization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rPr>
              <a:t>Urbanization</a:t>
            </a:r>
          </a:p>
        </p:txBody>
      </p:sp>
      <p:sp>
        <p:nvSpPr>
          <p:cNvPr id="11" name="Rectangle 10"/>
          <p:cNvSpPr/>
          <p:nvPr/>
        </p:nvSpPr>
        <p:spPr>
          <a:xfrm>
            <a:off x="97324" y="949653"/>
            <a:ext cx="44196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69863" marR="0" lvl="0" indent="-169863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rPr>
              <a:t>Summer Packet – will be posted on Walton</a:t>
            </a:r>
          </a:p>
          <a:p>
            <a:pPr marL="169863" marR="0" lvl="0" indent="-169863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>
                <a:solidFill>
                  <a:prstClr val="black"/>
                </a:solidFill>
                <a:latin typeface="Tw Cen MT" panose="020B0602020104020603"/>
              </a:rPr>
              <a:t>Website at the end of the semester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w Cen MT" panose="020B0602020104020603"/>
              <a:ea typeface="+mn-ea"/>
              <a:cs typeface="+mn-cs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31749" y="3686940"/>
            <a:ext cx="4572000" cy="2031325"/>
          </a:xfrm>
          <a:prstGeom prst="rect">
            <a:avLst/>
          </a:prstGeom>
        </p:spPr>
        <p:txBody>
          <a:bodyPr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rPr>
              <a:t>Thematic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w Cen MT" panose="020B0602020104020603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rPr>
              <a:t>Semester 1: Physical Geography, Cultural Geography, and Demography &amp; Migration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w Cen MT" panose="020B0602020104020603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rPr>
              <a:t>Semester 2: Political, Environmental and Economic Geography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2E7A71E3-8F24-4C62-9118-B713FF7286EB}"/>
              </a:ext>
            </a:extLst>
          </p:cNvPr>
          <p:cNvSpPr txBox="1"/>
          <p:nvPr/>
        </p:nvSpPr>
        <p:spPr>
          <a:xfrm>
            <a:off x="5119099" y="985570"/>
            <a:ext cx="4649056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69863" marR="0" lvl="0" indent="-169863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rPr>
              <a:t>Summer Packet – will be posted on Walton</a:t>
            </a:r>
          </a:p>
          <a:p>
            <a:pPr marL="169863" marR="0" lvl="0" indent="-169863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>
                <a:solidFill>
                  <a:prstClr val="black"/>
                </a:solidFill>
                <a:latin typeface="Tw Cen MT" panose="020B0602020104020603"/>
              </a:rPr>
              <a:t>Website at the end of the semester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w Cen MT" panose="020B0602020104020603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7362186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51507" y="39862"/>
            <a:ext cx="8077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rPr>
              <a:t>World Geography                                         AP Human Geography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276600" y="616442"/>
            <a:ext cx="2590800" cy="369332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sng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rPr>
              <a:t>Homework per day</a:t>
            </a:r>
          </a:p>
        </p:txBody>
      </p:sp>
      <p:sp>
        <p:nvSpPr>
          <p:cNvPr id="6" name="Rectangle 5"/>
          <p:cNvSpPr/>
          <p:nvPr/>
        </p:nvSpPr>
        <p:spPr>
          <a:xfrm>
            <a:off x="5143123" y="968163"/>
            <a:ext cx="383770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rPr>
              <a:t>30-45 minutes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505200" y="1352192"/>
            <a:ext cx="2133600" cy="369332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sng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rPr>
              <a:t>Writing component</a:t>
            </a:r>
          </a:p>
        </p:txBody>
      </p:sp>
      <p:sp>
        <p:nvSpPr>
          <p:cNvPr id="10" name="Rectangle 9"/>
          <p:cNvSpPr/>
          <p:nvPr/>
        </p:nvSpPr>
        <p:spPr>
          <a:xfrm>
            <a:off x="5143123" y="1676400"/>
            <a:ext cx="397004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rPr>
              <a:t>7-part free response questions (FRQs) which account for 50% of unit assessment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w Cen MT" panose="020B0602020104020603"/>
              <a:ea typeface="+mn-ea"/>
              <a:cs typeface="+mn-cs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505200" y="2678668"/>
            <a:ext cx="2133600" cy="369332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sng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rPr>
              <a:t>Reading component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5143123" y="2964089"/>
            <a:ext cx="383770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rPr>
              <a:t>Textbook is written at the 11-12</a:t>
            </a:r>
            <a:r>
              <a:rPr kumimoji="0" lang="en-US" sz="1800" b="0" i="0" u="none" strike="noStrike" kern="1200" cap="none" spc="0" normalizeH="0" baseline="30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rPr>
              <a:t>th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rPr>
              <a:t> grade level (used sparingly)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5143123" y="3610243"/>
            <a:ext cx="390387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rPr>
              <a:t>Most parallel readings are written at the college level and are assessed through reading quizzes and Socratic seminars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390900" y="4462408"/>
            <a:ext cx="2362200" cy="369332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sng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rPr>
              <a:t>Grading Scale</a:t>
            </a:r>
          </a:p>
        </p:txBody>
      </p:sp>
      <p:sp>
        <p:nvSpPr>
          <p:cNvPr id="13" name="Rectangle 12"/>
          <p:cNvSpPr/>
          <p:nvPr/>
        </p:nvSpPr>
        <p:spPr>
          <a:xfrm>
            <a:off x="4505608" y="4836566"/>
            <a:ext cx="4572000" cy="1477328"/>
          </a:xfrm>
          <a:prstGeom prst="rect">
            <a:avLst/>
          </a:prstGeom>
        </p:spPr>
        <p:txBody>
          <a:bodyPr lIns="91440" tIns="45720" rIns="91440" bIns="4572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rPr>
              <a:t>Homework		</a:t>
            </a:r>
            <a:r>
              <a:rPr lang="en-US" dirty="0">
                <a:solidFill>
                  <a:prstClr val="black"/>
                </a:solidFill>
                <a:latin typeface="Tw Cen MT" panose="020B0602020104020603"/>
              </a:rPr>
              <a:t>15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rPr>
              <a:t>%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rPr>
              <a:t>Reading Assessments	20%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rPr>
              <a:t>Tests			40% </a:t>
            </a:r>
            <a:endParaRPr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w Cen MT" panose="020B0602020104020603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rPr>
              <a:t>Student Enrichment Grades	</a:t>
            </a:r>
            <a:r>
              <a:rPr lang="en-US" dirty="0">
                <a:solidFill>
                  <a:prstClr val="black"/>
                </a:solidFill>
                <a:latin typeface="Tw Cen MT" panose="020B0602020104020603"/>
              </a:rPr>
              <a:t>10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rPr>
              <a:t>%</a:t>
            </a:r>
            <a:endParaRPr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w Cen MT" panose="020B0602020104020603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rPr>
              <a:t>Final Exam		15%</a:t>
            </a:r>
          </a:p>
        </p:txBody>
      </p:sp>
      <p:sp>
        <p:nvSpPr>
          <p:cNvPr id="14" name="Rectangle 13"/>
          <p:cNvSpPr/>
          <p:nvPr/>
        </p:nvSpPr>
        <p:spPr>
          <a:xfrm>
            <a:off x="76200" y="968163"/>
            <a:ext cx="383770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rPr>
              <a:t>15-25 minutes</a:t>
            </a:r>
          </a:p>
        </p:txBody>
      </p:sp>
      <p:sp>
        <p:nvSpPr>
          <p:cNvPr id="15" name="Rectangle 14"/>
          <p:cNvSpPr/>
          <p:nvPr/>
        </p:nvSpPr>
        <p:spPr>
          <a:xfrm>
            <a:off x="16042" y="1652337"/>
            <a:ext cx="3970044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rPr>
              <a:t>3- or4-part free response questions (FRQs) throughout the semester (20% of unit assessments)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rPr>
              <a:t>One formal DBQ essay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w Cen MT" panose="020B0602020104020603"/>
              <a:ea typeface="+mn-ea"/>
              <a:cs typeface="+mn-cs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76200" y="2964089"/>
            <a:ext cx="383770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rPr>
              <a:t>Various articles/book chapters/PSAT-style readings given 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76200" y="3610243"/>
            <a:ext cx="39038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rPr>
              <a:t>Reading Quizzes used to assess reading per chapter</a:t>
            </a:r>
          </a:p>
        </p:txBody>
      </p:sp>
      <p:sp>
        <p:nvSpPr>
          <p:cNvPr id="18" name="Rectangle 17"/>
          <p:cNvSpPr/>
          <p:nvPr/>
        </p:nvSpPr>
        <p:spPr>
          <a:xfrm>
            <a:off x="0" y="4836566"/>
            <a:ext cx="4572000" cy="1477328"/>
          </a:xfrm>
          <a:prstGeom prst="rect">
            <a:avLst/>
          </a:prstGeom>
        </p:spPr>
        <p:txBody>
          <a:bodyPr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1828800" algn="l"/>
                <a:tab pos="2111375" algn="l"/>
              </a:tabLst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rPr>
              <a:t>Tests		40%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rPr>
              <a:t>Reading Assessments   15%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rPr>
              <a:t>Daily/HW	    20%	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rPr>
              <a:t>Projects/DBQ	    20%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rPr>
              <a:t>Final Exam	    10%</a:t>
            </a:r>
          </a:p>
        </p:txBody>
      </p:sp>
    </p:spTree>
    <p:extLst>
      <p:ext uri="{BB962C8B-B14F-4D97-AF65-F5344CB8AC3E}">
        <p14:creationId xmlns:p14="http://schemas.microsoft.com/office/powerpoint/2010/main" val="345489157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C61657BD-3333-446A-A16A-CBDC77C8E55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3999" cy="4572002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52CAFF06-4D3A-42A5-8614-B1FA47EA0F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2600" y="643467"/>
            <a:ext cx="8178799" cy="5571066"/>
          </a:xfrm>
          <a:prstGeom prst="rect">
            <a:avLst/>
          </a:prstGeom>
          <a:solidFill>
            <a:srgbClr val="FFFFFF"/>
          </a:solidFill>
          <a:ln w="9525">
            <a:noFill/>
          </a:ln>
          <a:effectLst>
            <a:outerShdw blurRad="63500" dist="17780" dir="5400000" algn="t" rotWithShape="0">
              <a:prstClr val="black">
                <a:alpha val="4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rol 1"/>
          <p:cNvSpPr>
            <a:spLocks noChangeArrowheads="1" noChangeShapeType="1"/>
          </p:cNvSpPr>
          <p:nvPr/>
        </p:nvSpPr>
        <p:spPr bwMode="auto">
          <a:xfrm rot="16200000">
            <a:off x="1327150" y="3244850"/>
            <a:ext cx="8229600" cy="6530975"/>
          </a:xfrm>
          <a:prstGeom prst="rect">
            <a:avLst/>
          </a:prstGeom>
          <a:noFill/>
          <a:ln>
            <a:noFill/>
          </a:ln>
          <a:extLst>
            <a:ext uri="{91240B29-F687-4F45-9708-019B960494DF}">
              <a14:hiddenLine xmlns:a14="http://schemas.microsoft.com/office/drawing/2010/main" w="9525" algn="in">
                <a:noFill/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" name="Control 1"/>
          <p:cNvSpPr>
            <a:spLocks noChangeArrowheads="1" noChangeShapeType="1"/>
          </p:cNvSpPr>
          <p:nvPr/>
        </p:nvSpPr>
        <p:spPr bwMode="auto">
          <a:xfrm rot="16200000">
            <a:off x="1327150" y="3244850"/>
            <a:ext cx="8229600" cy="6530975"/>
          </a:xfrm>
          <a:prstGeom prst="rect">
            <a:avLst/>
          </a:prstGeom>
          <a:noFill/>
          <a:ln>
            <a:noFill/>
          </a:ln>
          <a:extLst>
            <a:ext uri="{91240B29-F687-4F45-9708-019B960494DF}">
              <a14:hiddenLine xmlns:a14="http://schemas.microsoft.com/office/drawing/2010/main" w="9525" algn="in">
                <a:noFill/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" name="Control 1"/>
          <p:cNvSpPr>
            <a:spLocks noChangeArrowheads="1" noChangeShapeType="1"/>
          </p:cNvSpPr>
          <p:nvPr/>
        </p:nvSpPr>
        <p:spPr bwMode="auto">
          <a:xfrm rot="16200000">
            <a:off x="1887538" y="3052763"/>
            <a:ext cx="8229600" cy="7153275"/>
          </a:xfrm>
          <a:prstGeom prst="rect">
            <a:avLst/>
          </a:prstGeom>
          <a:noFill/>
          <a:ln>
            <a:noFill/>
          </a:ln>
          <a:extLst>
            <a:ext uri="{91240B29-F687-4F45-9708-019B960494DF}">
              <a14:hiddenLine xmlns:a14="http://schemas.microsoft.com/office/drawing/2010/main" w="9525" algn="in">
                <a:noFill/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23E8BC3-5644-4D69-9A47-0FD33EAA8E78}"/>
              </a:ext>
            </a:extLst>
          </p:cNvPr>
          <p:cNvSpPr txBox="1"/>
          <p:nvPr/>
        </p:nvSpPr>
        <p:spPr>
          <a:xfrm>
            <a:off x="3200400" y="3200400"/>
            <a:ext cx="2743200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4C458CC8-1287-4C44-96BC-B3C6CCBD07E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97787731"/>
              </p:ext>
            </p:extLst>
          </p:nvPr>
        </p:nvGraphicFramePr>
        <p:xfrm>
          <a:off x="482600" y="249158"/>
          <a:ext cx="8178799" cy="6380242"/>
        </p:xfrm>
        <a:graphic>
          <a:graphicData uri="http://schemas.openxmlformats.org/drawingml/2006/table">
            <a:tbl>
              <a:tblPr/>
              <a:tblGrid>
                <a:gridCol w="1633474">
                  <a:extLst>
                    <a:ext uri="{9D8B030D-6E8A-4147-A177-3AD203B41FA5}">
                      <a16:colId xmlns:a16="http://schemas.microsoft.com/office/drawing/2014/main" val="1025755135"/>
                    </a:ext>
                  </a:extLst>
                </a:gridCol>
                <a:gridCol w="1085178">
                  <a:extLst>
                    <a:ext uri="{9D8B030D-6E8A-4147-A177-3AD203B41FA5}">
                      <a16:colId xmlns:a16="http://schemas.microsoft.com/office/drawing/2014/main" val="3838969776"/>
                    </a:ext>
                  </a:extLst>
                </a:gridCol>
                <a:gridCol w="2056122">
                  <a:extLst>
                    <a:ext uri="{9D8B030D-6E8A-4147-A177-3AD203B41FA5}">
                      <a16:colId xmlns:a16="http://schemas.microsoft.com/office/drawing/2014/main" val="2967927320"/>
                    </a:ext>
                  </a:extLst>
                </a:gridCol>
                <a:gridCol w="1770551">
                  <a:extLst>
                    <a:ext uri="{9D8B030D-6E8A-4147-A177-3AD203B41FA5}">
                      <a16:colId xmlns:a16="http://schemas.microsoft.com/office/drawing/2014/main" val="1331974761"/>
                    </a:ext>
                  </a:extLst>
                </a:gridCol>
                <a:gridCol w="1633474">
                  <a:extLst>
                    <a:ext uri="{9D8B030D-6E8A-4147-A177-3AD203B41FA5}">
                      <a16:colId xmlns:a16="http://schemas.microsoft.com/office/drawing/2014/main" val="3371986892"/>
                    </a:ext>
                  </a:extLst>
                </a:gridCol>
              </a:tblGrid>
              <a:tr h="213619">
                <a:tc>
                  <a:txBody>
                    <a:bodyPr/>
                    <a:lstStyle/>
                    <a:p>
                      <a:pPr algn="l" rtl="0" fontAlgn="base"/>
                      <a:r>
                        <a:rPr lang="en-US" sz="1200" b="0" i="0" dirty="0">
                          <a:effectLst/>
                          <a:latin typeface="Georgia" panose="02040502050405020303" pitchFamily="18" charset="0"/>
                        </a:rPr>
                        <a:t> </a:t>
                      </a:r>
                    </a:p>
                  </a:txBody>
                  <a:tcPr marL="46238" marR="46238" marT="23119" marB="23119">
                    <a:lnL w="7620" cap="flat" cmpd="sng" algn="ctr">
                      <a:solidFill>
                        <a:srgbClr val="E0F4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E0F4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E0F4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E0F4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ase"/>
                      <a:r>
                        <a:rPr lang="en-US" sz="1200" b="0" i="0" dirty="0">
                          <a:effectLst/>
                          <a:latin typeface="Georgia" panose="02040502050405020303" pitchFamily="18" charset="0"/>
                        </a:rPr>
                        <a:t>9</a:t>
                      </a:r>
                      <a:r>
                        <a:rPr lang="en-US" sz="1200" b="0" i="0" baseline="30000" dirty="0">
                          <a:effectLst/>
                          <a:latin typeface="Georgia" panose="02040502050405020303" pitchFamily="18" charset="0"/>
                        </a:rPr>
                        <a:t>th</a:t>
                      </a:r>
                      <a:r>
                        <a:rPr lang="en-US" sz="1200" b="0" i="0" dirty="0">
                          <a:effectLst/>
                          <a:latin typeface="Georgia" panose="02040502050405020303" pitchFamily="18" charset="0"/>
                        </a:rPr>
                        <a:t> </a:t>
                      </a:r>
                      <a:endParaRPr lang="en-US" sz="1200" b="0" i="0" dirty="0">
                        <a:effectLst/>
                      </a:endParaRPr>
                    </a:p>
                  </a:txBody>
                  <a:tcPr marL="46238" marR="46238" marT="23119" marB="23119">
                    <a:lnL w="7620" cap="flat" cmpd="sng" algn="ctr">
                      <a:solidFill>
                        <a:srgbClr val="E0F4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B0F7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B0F7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B0F7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ase"/>
                      <a:r>
                        <a:rPr lang="en-US" sz="1200" b="0" i="0" dirty="0">
                          <a:effectLst/>
                          <a:latin typeface="Georgia" panose="02040502050405020303" pitchFamily="18" charset="0"/>
                        </a:rPr>
                        <a:t>10</a:t>
                      </a:r>
                      <a:r>
                        <a:rPr lang="en-US" sz="1200" b="0" i="0" baseline="30000" dirty="0">
                          <a:effectLst/>
                          <a:latin typeface="Georgia" panose="02040502050405020303" pitchFamily="18" charset="0"/>
                        </a:rPr>
                        <a:t>th</a:t>
                      </a:r>
                      <a:r>
                        <a:rPr lang="en-US" sz="1200" b="0" i="0" dirty="0">
                          <a:effectLst/>
                          <a:latin typeface="Georgia" panose="02040502050405020303" pitchFamily="18" charset="0"/>
                        </a:rPr>
                        <a:t> </a:t>
                      </a:r>
                      <a:endParaRPr lang="en-US" sz="1200" b="0" i="0" dirty="0">
                        <a:effectLst/>
                      </a:endParaRPr>
                    </a:p>
                  </a:txBody>
                  <a:tcPr marL="46238" marR="46238" marT="23119" marB="23119">
                    <a:lnL w="7620" cap="flat" cmpd="sng" algn="ctr">
                      <a:solidFill>
                        <a:srgbClr val="B0F7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20EC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20EC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20EC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ase"/>
                      <a:r>
                        <a:rPr lang="en-US" sz="1200" b="0" i="0" dirty="0">
                          <a:effectLst/>
                          <a:latin typeface="Georgia" panose="02040502050405020303" pitchFamily="18" charset="0"/>
                        </a:rPr>
                        <a:t>11</a:t>
                      </a:r>
                      <a:r>
                        <a:rPr lang="en-US" sz="1200" b="0" i="0" baseline="30000" dirty="0">
                          <a:effectLst/>
                          <a:latin typeface="Georgia" panose="02040502050405020303" pitchFamily="18" charset="0"/>
                        </a:rPr>
                        <a:t>th</a:t>
                      </a:r>
                      <a:r>
                        <a:rPr lang="en-US" sz="1200" b="0" i="0" dirty="0">
                          <a:effectLst/>
                          <a:latin typeface="Georgia" panose="02040502050405020303" pitchFamily="18" charset="0"/>
                        </a:rPr>
                        <a:t> </a:t>
                      </a:r>
                      <a:endParaRPr lang="en-US" sz="1200" b="0" i="0" dirty="0">
                        <a:effectLst/>
                      </a:endParaRPr>
                    </a:p>
                  </a:txBody>
                  <a:tcPr marL="46238" marR="46238" marT="23119" marB="23119">
                    <a:lnL w="7620" cap="flat" cmpd="sng" algn="ctr">
                      <a:solidFill>
                        <a:srgbClr val="20EC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20F6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20F6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20F6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ase"/>
                      <a:r>
                        <a:rPr lang="en-US" sz="1200" b="0" i="0" dirty="0">
                          <a:effectLst/>
                          <a:latin typeface="Georgia" panose="02040502050405020303" pitchFamily="18" charset="0"/>
                        </a:rPr>
                        <a:t>12th </a:t>
                      </a:r>
                      <a:endParaRPr lang="en-US" sz="1200" b="0" i="0" dirty="0">
                        <a:effectLst/>
                      </a:endParaRPr>
                    </a:p>
                  </a:txBody>
                  <a:tcPr marL="46238" marR="46238" marT="23119" marB="23119">
                    <a:lnL w="7620" cap="flat" cmpd="sng" algn="ctr">
                      <a:solidFill>
                        <a:srgbClr val="20F6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00EE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00EE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00EE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07384818"/>
                  </a:ext>
                </a:extLst>
              </a:tr>
              <a:tr h="1236671">
                <a:tc>
                  <a:txBody>
                    <a:bodyPr/>
                    <a:lstStyle/>
                    <a:p>
                      <a:pPr algn="l" rtl="0" fontAlgn="base"/>
                      <a:r>
                        <a:rPr lang="en-US" sz="1200" b="0" i="0" dirty="0">
                          <a:effectLst/>
                          <a:latin typeface="Georgia" panose="02040502050405020303" pitchFamily="18" charset="0"/>
                        </a:rPr>
                        <a:t>ISA Spanish Students </a:t>
                      </a:r>
                      <a:endParaRPr lang="en-US" sz="1200" b="0" i="0" dirty="0">
                        <a:effectLst/>
                      </a:endParaRPr>
                    </a:p>
                  </a:txBody>
                  <a:tcPr marL="46238" marR="46238" marT="23119" marB="23119">
                    <a:lnL w="7620" cap="flat" cmpd="sng" algn="ctr">
                      <a:solidFill>
                        <a:srgbClr val="E0EA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E0EA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E0F4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E0EA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ase"/>
                      <a:r>
                        <a:rPr lang="en-US" sz="1200" b="0" i="0" dirty="0">
                          <a:effectLst/>
                          <a:latin typeface="Georgia" panose="02040502050405020303" pitchFamily="18" charset="0"/>
                        </a:rPr>
                        <a:t>AP Human Geography </a:t>
                      </a:r>
                      <a:endParaRPr lang="en-US" sz="1200" b="0" i="0" dirty="0">
                        <a:effectLst/>
                      </a:endParaRPr>
                    </a:p>
                  </a:txBody>
                  <a:tcPr marL="46238" marR="46238" marT="23119" marB="23119">
                    <a:lnL w="7620" cap="flat" cmpd="sng" algn="ctr">
                      <a:solidFill>
                        <a:srgbClr val="E0EA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70F6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B0F7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70F6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ase"/>
                      <a:r>
                        <a:rPr lang="en-US" sz="1200" b="0" i="0" dirty="0">
                          <a:effectLst/>
                          <a:latin typeface="Georgia" panose="02040502050405020303" pitchFamily="18" charset="0"/>
                        </a:rPr>
                        <a:t>AP U.S. Government  </a:t>
                      </a:r>
                      <a:endParaRPr lang="en-US" sz="1200" b="0" i="0" dirty="0">
                        <a:effectLst/>
                      </a:endParaRPr>
                    </a:p>
                    <a:p>
                      <a:pPr algn="l" rtl="0" fontAlgn="base"/>
                      <a:r>
                        <a:rPr lang="en-US" sz="1200" b="0" i="0" dirty="0">
                          <a:effectLst/>
                          <a:latin typeface="Georgia" panose="02040502050405020303" pitchFamily="18" charset="0"/>
                        </a:rPr>
                        <a:t> </a:t>
                      </a:r>
                      <a:endParaRPr lang="en-US" sz="1200" b="0" i="0" dirty="0">
                        <a:effectLst/>
                      </a:endParaRPr>
                    </a:p>
                    <a:p>
                      <a:pPr algn="l" rtl="0" fontAlgn="base"/>
                      <a:r>
                        <a:rPr lang="en-US" sz="1200" b="0" i="0" dirty="0">
                          <a:effectLst/>
                          <a:latin typeface="Georgia" panose="02040502050405020303" pitchFamily="18" charset="0"/>
                        </a:rPr>
                        <a:t>*ISA class with Spanish component </a:t>
                      </a:r>
                      <a:endParaRPr lang="en-US" sz="1200" b="0" i="0" dirty="0">
                        <a:effectLst/>
                      </a:endParaRPr>
                    </a:p>
                  </a:txBody>
                  <a:tcPr marL="46238" marR="46238" marT="23119" marB="23119">
                    <a:lnL w="7620" cap="flat" cmpd="sng" algn="ctr">
                      <a:solidFill>
                        <a:srgbClr val="70F6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00EE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20EC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00EE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ase"/>
                      <a:r>
                        <a:rPr lang="en-US" sz="1200" b="0" i="0">
                          <a:effectLst/>
                          <a:latin typeface="Georgia" panose="02040502050405020303" pitchFamily="18" charset="0"/>
                        </a:rPr>
                        <a:t>AP U.S. History </a:t>
                      </a:r>
                      <a:endParaRPr lang="en-US" sz="1200" b="0" i="0">
                        <a:effectLst/>
                      </a:endParaRPr>
                    </a:p>
                    <a:p>
                      <a:pPr algn="l" rtl="0" fontAlgn="base"/>
                      <a:r>
                        <a:rPr lang="en-US" sz="1200" b="0" i="0">
                          <a:effectLst/>
                          <a:latin typeface="Georgia" panose="02040502050405020303" pitchFamily="18" charset="0"/>
                        </a:rPr>
                        <a:t> </a:t>
                      </a:r>
                      <a:endParaRPr lang="en-US" sz="1200" b="0" i="0">
                        <a:effectLst/>
                      </a:endParaRPr>
                    </a:p>
                    <a:p>
                      <a:pPr algn="l" rtl="0" fontAlgn="base"/>
                      <a:r>
                        <a:rPr lang="en-US" sz="1200" b="0" i="0">
                          <a:effectLst/>
                          <a:latin typeface="Georgia" panose="02040502050405020303" pitchFamily="18" charset="0"/>
                        </a:rPr>
                        <a:t>*ISA class with Spanish component </a:t>
                      </a:r>
                      <a:endParaRPr lang="en-US" sz="1200" b="0" i="0">
                        <a:effectLst/>
                      </a:endParaRPr>
                    </a:p>
                  </a:txBody>
                  <a:tcPr marL="46238" marR="46238" marT="23119" marB="23119">
                    <a:lnL w="7620" cap="flat" cmpd="sng" algn="ctr">
                      <a:solidFill>
                        <a:srgbClr val="00EE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20EC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20F6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20EC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ase"/>
                      <a:r>
                        <a:rPr lang="en-US" sz="1200" b="0" i="0" dirty="0">
                          <a:effectLst/>
                          <a:latin typeface="Georgia" panose="02040502050405020303" pitchFamily="18" charset="0"/>
                        </a:rPr>
                        <a:t>World History (any level) </a:t>
                      </a:r>
                      <a:endParaRPr lang="en-US" sz="1200" b="0" i="0" dirty="0">
                        <a:effectLst/>
                      </a:endParaRPr>
                    </a:p>
                    <a:p>
                      <a:pPr algn="l" rtl="0" fontAlgn="base"/>
                      <a:r>
                        <a:rPr lang="en-US" sz="1200" b="0" i="0" dirty="0">
                          <a:effectLst/>
                          <a:latin typeface="Georgia" panose="02040502050405020303" pitchFamily="18" charset="0"/>
                        </a:rPr>
                        <a:t> </a:t>
                      </a:r>
                      <a:endParaRPr lang="en-US" sz="1200" b="0" i="0" dirty="0">
                        <a:effectLst/>
                      </a:endParaRPr>
                    </a:p>
                    <a:p>
                      <a:pPr algn="l" rtl="0" fontAlgn="base"/>
                      <a:r>
                        <a:rPr lang="en-US" sz="1200" b="0" i="0" dirty="0">
                          <a:effectLst/>
                          <a:latin typeface="Georgia" panose="02040502050405020303" pitchFamily="18" charset="0"/>
                        </a:rPr>
                        <a:t>*Students should consider taking AP European History as an elective. </a:t>
                      </a:r>
                      <a:endParaRPr lang="en-US" sz="1200" b="0" i="0" dirty="0">
                        <a:effectLst/>
                      </a:endParaRPr>
                    </a:p>
                  </a:txBody>
                  <a:tcPr marL="46238" marR="46238" marT="23119" marB="23119">
                    <a:lnL w="7620" cap="flat" cmpd="sng" algn="ctr">
                      <a:solidFill>
                        <a:srgbClr val="20EC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70EC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00EE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70EC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34319206"/>
                  </a:ext>
                </a:extLst>
              </a:tr>
              <a:tr h="1748197">
                <a:tc>
                  <a:txBody>
                    <a:bodyPr/>
                    <a:lstStyle/>
                    <a:p>
                      <a:pPr algn="l" rtl="0" fontAlgn="base"/>
                      <a:r>
                        <a:rPr lang="en-US" sz="1200" b="0" i="0">
                          <a:effectLst/>
                          <a:latin typeface="Georgia" panose="02040502050405020303" pitchFamily="18" charset="0"/>
                        </a:rPr>
                        <a:t>Advanced Placement </a:t>
                      </a:r>
                      <a:endParaRPr lang="en-US" sz="1200" b="0" i="0">
                        <a:effectLst/>
                      </a:endParaRPr>
                    </a:p>
                  </a:txBody>
                  <a:tcPr marL="46238" marR="46238" marT="23119" marB="23119">
                    <a:lnL w="7620" cap="flat" cmpd="sng" algn="ctr">
                      <a:solidFill>
                        <a:srgbClr val="6006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6006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E0EA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6006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base"/>
                      <a:r>
                        <a:rPr lang="en-US" sz="1200" b="0" i="0">
                          <a:effectLst/>
                          <a:latin typeface="Georgia" panose="02040502050405020303" pitchFamily="18" charset="0"/>
                        </a:rPr>
                        <a:t>AP Human Geography </a:t>
                      </a:r>
                      <a:endParaRPr lang="en-US" sz="1200" b="0" i="0">
                        <a:effectLst/>
                      </a:endParaRPr>
                    </a:p>
                  </a:txBody>
                  <a:tcPr marL="46238" marR="46238" marT="23119" marB="23119">
                    <a:lnL w="7620" cap="flat" cmpd="sng" algn="ctr">
                      <a:solidFill>
                        <a:srgbClr val="6006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3009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70F6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3009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base"/>
                      <a:r>
                        <a:rPr lang="en-US" sz="1200" b="0" i="0" dirty="0">
                          <a:effectLst/>
                          <a:latin typeface="Georgia" panose="02040502050405020303" pitchFamily="18" charset="0"/>
                        </a:rPr>
                        <a:t>AP U.S. Government &amp; AP Microeconomics </a:t>
                      </a:r>
                      <a:endParaRPr lang="en-US" sz="1200" b="0" i="0" dirty="0">
                        <a:effectLst/>
                      </a:endParaRPr>
                    </a:p>
                    <a:p>
                      <a:pPr algn="l" rtl="0" fontAlgn="base"/>
                      <a:r>
                        <a:rPr lang="en-US" sz="1200" b="0" i="0" dirty="0">
                          <a:effectLst/>
                          <a:latin typeface="Georgia" panose="02040502050405020303" pitchFamily="18" charset="0"/>
                        </a:rPr>
                        <a:t> </a:t>
                      </a:r>
                      <a:endParaRPr lang="en-US" sz="1200" b="0" i="0" dirty="0">
                        <a:effectLst/>
                      </a:endParaRPr>
                    </a:p>
                    <a:p>
                      <a:pPr algn="l" rtl="0" fontAlgn="base"/>
                      <a:r>
                        <a:rPr lang="en-US" sz="1200" b="0" i="0" dirty="0">
                          <a:effectLst/>
                          <a:latin typeface="Georgia" panose="02040502050405020303" pitchFamily="18" charset="0"/>
                        </a:rPr>
                        <a:t>*Possible AP electives include AP Macroeconomics, AP Comparative Gov and AP European History </a:t>
                      </a:r>
                      <a:endParaRPr lang="en-US" sz="1200" b="0" i="0" dirty="0">
                        <a:effectLst/>
                      </a:endParaRPr>
                    </a:p>
                  </a:txBody>
                  <a:tcPr marL="46238" marR="46238" marT="23119" marB="23119">
                    <a:lnL w="7620" cap="flat" cmpd="sng" algn="ctr">
                      <a:solidFill>
                        <a:srgbClr val="3009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9003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00EE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9003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base"/>
                      <a:r>
                        <a:rPr lang="en-US" sz="1200" b="0" i="0" dirty="0">
                          <a:effectLst/>
                          <a:latin typeface="Georgia" panose="02040502050405020303" pitchFamily="18" charset="0"/>
                        </a:rPr>
                        <a:t>AP U.S. History </a:t>
                      </a:r>
                      <a:endParaRPr lang="en-US" sz="1200" b="0" i="0" dirty="0">
                        <a:effectLst/>
                      </a:endParaRPr>
                    </a:p>
                    <a:p>
                      <a:pPr algn="l" rtl="0" fontAlgn="base"/>
                      <a:r>
                        <a:rPr lang="en-US" sz="1200" b="0" i="0" dirty="0">
                          <a:effectLst/>
                          <a:latin typeface="Georgia" panose="02040502050405020303" pitchFamily="18" charset="0"/>
                        </a:rPr>
                        <a:t> </a:t>
                      </a:r>
                      <a:endParaRPr lang="en-US" sz="1200" b="0" i="0" dirty="0">
                        <a:effectLst/>
                      </a:endParaRPr>
                    </a:p>
                    <a:p>
                      <a:pPr algn="l" rtl="0" fontAlgn="base"/>
                      <a:r>
                        <a:rPr lang="en-US" sz="1200" b="0" i="0" dirty="0">
                          <a:effectLst/>
                          <a:latin typeface="Georgia" panose="02040502050405020303" pitchFamily="18" charset="0"/>
                        </a:rPr>
                        <a:t> </a:t>
                      </a:r>
                      <a:endParaRPr lang="en-US" sz="1200" b="0" i="0" dirty="0">
                        <a:effectLst/>
                      </a:endParaRPr>
                    </a:p>
                    <a:p>
                      <a:pPr algn="l" rtl="0" fontAlgn="base"/>
                      <a:r>
                        <a:rPr lang="en-US" sz="1200" b="0" i="0" dirty="0">
                          <a:effectLst/>
                          <a:latin typeface="Georgia" panose="02040502050405020303" pitchFamily="18" charset="0"/>
                        </a:rPr>
                        <a:t>*Possible AP electives include  </a:t>
                      </a:r>
                      <a:endParaRPr lang="en-US" sz="1200" b="0" i="0" dirty="0">
                        <a:effectLst/>
                      </a:endParaRPr>
                    </a:p>
                    <a:p>
                      <a:pPr algn="l" rtl="0" fontAlgn="base"/>
                      <a:r>
                        <a:rPr lang="en-US" sz="1200" b="0" i="0" dirty="0">
                          <a:effectLst/>
                          <a:latin typeface="Georgia" panose="02040502050405020303" pitchFamily="18" charset="0"/>
                        </a:rPr>
                        <a:t>AP Macroeconomics, AP Comparative Gov, AP European History, AP Art History,  </a:t>
                      </a:r>
                      <a:endParaRPr lang="en-US" sz="1200" b="0" i="0" dirty="0">
                        <a:effectLst/>
                      </a:endParaRPr>
                    </a:p>
                    <a:p>
                      <a:pPr algn="l" rtl="0" fontAlgn="base"/>
                      <a:r>
                        <a:rPr lang="en-US" sz="1200" b="0" i="0" dirty="0">
                          <a:effectLst/>
                          <a:latin typeface="Georgia" panose="02040502050405020303" pitchFamily="18" charset="0"/>
                        </a:rPr>
                        <a:t>AP Psychology </a:t>
                      </a:r>
                      <a:endParaRPr lang="en-US" sz="1200" b="0" i="0" dirty="0">
                        <a:effectLst/>
                      </a:endParaRPr>
                    </a:p>
                  </a:txBody>
                  <a:tcPr marL="46238" marR="46238" marT="23119" marB="23119">
                    <a:lnL w="7620" cap="flat" cmpd="sng" algn="ctr">
                      <a:solidFill>
                        <a:srgbClr val="9003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2005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20EC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2005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base"/>
                      <a:r>
                        <a:rPr lang="en-US" sz="1200" b="0" i="0">
                          <a:effectLst/>
                          <a:latin typeface="Georgia" panose="02040502050405020303" pitchFamily="18" charset="0"/>
                        </a:rPr>
                        <a:t>AP World History  </a:t>
                      </a:r>
                      <a:endParaRPr lang="en-US" sz="1200" b="0" i="0">
                        <a:effectLst/>
                      </a:endParaRPr>
                    </a:p>
                    <a:p>
                      <a:pPr algn="l" rtl="0" fontAlgn="base"/>
                      <a:r>
                        <a:rPr lang="en-US" sz="1200" b="0" i="0">
                          <a:effectLst/>
                          <a:latin typeface="Georgia" panose="02040502050405020303" pitchFamily="18" charset="0"/>
                        </a:rPr>
                        <a:t> </a:t>
                      </a:r>
                      <a:endParaRPr lang="en-US" sz="1200" b="0" i="0">
                        <a:effectLst/>
                      </a:endParaRPr>
                    </a:p>
                    <a:p>
                      <a:pPr algn="l" rtl="0" fontAlgn="base"/>
                      <a:r>
                        <a:rPr lang="en-US" sz="1200" b="0" i="0">
                          <a:effectLst/>
                          <a:latin typeface="Georgia" panose="02040502050405020303" pitchFamily="18" charset="0"/>
                        </a:rPr>
                        <a:t>*Possible AP electives include AP Macroeconomics, AP Comparative Gov, AP European History, AP Art History and AP Psychology </a:t>
                      </a:r>
                      <a:endParaRPr lang="en-US" sz="1200" b="0" i="0">
                        <a:effectLst/>
                      </a:endParaRPr>
                    </a:p>
                  </a:txBody>
                  <a:tcPr marL="46238" marR="46238" marT="23119" marB="23119">
                    <a:lnL w="7620" cap="flat" cmpd="sng" algn="ctr">
                      <a:solidFill>
                        <a:srgbClr val="2005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D00E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70EC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D00E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7608453"/>
                  </a:ext>
                </a:extLst>
              </a:tr>
              <a:tr h="465465">
                <a:tc>
                  <a:txBody>
                    <a:bodyPr/>
                    <a:lstStyle/>
                    <a:p>
                      <a:pPr algn="l" rtl="0" fontAlgn="base"/>
                      <a:r>
                        <a:rPr lang="en-US" sz="1200" b="0" i="0">
                          <a:effectLst/>
                          <a:latin typeface="Georgia" panose="02040502050405020303" pitchFamily="18" charset="0"/>
                        </a:rPr>
                        <a:t>Honors Level </a:t>
                      </a:r>
                      <a:endParaRPr lang="en-US" sz="1200" b="0" i="0">
                        <a:effectLst/>
                      </a:endParaRPr>
                    </a:p>
                  </a:txBody>
                  <a:tcPr marL="46238" marR="46238" marT="23119" marB="23119">
                    <a:lnL w="7620" cap="flat" cmpd="sng" algn="ctr">
                      <a:solidFill>
                        <a:srgbClr val="700A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700A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6006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700A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base"/>
                      <a:r>
                        <a:rPr lang="en-US" sz="1200" b="0" i="0">
                          <a:effectLst/>
                          <a:latin typeface="Georgia" panose="02040502050405020303" pitchFamily="18" charset="0"/>
                        </a:rPr>
                        <a:t>AP Human Geography </a:t>
                      </a:r>
                      <a:endParaRPr lang="en-US" sz="1200" b="0" i="0">
                        <a:effectLst/>
                      </a:endParaRPr>
                    </a:p>
                  </a:txBody>
                  <a:tcPr marL="46238" marR="46238" marT="23119" marB="23119">
                    <a:lnL w="7620" cap="flat" cmpd="sng" algn="ctr">
                      <a:solidFill>
                        <a:srgbClr val="700A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8004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3009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8004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base"/>
                      <a:r>
                        <a:rPr lang="en-US" sz="1200" b="0" i="0">
                          <a:effectLst/>
                          <a:latin typeface="Georgia" panose="02040502050405020303" pitchFamily="18" charset="0"/>
                        </a:rPr>
                        <a:t>Honors U.S. Government &amp; Honors Economics  </a:t>
                      </a:r>
                      <a:endParaRPr lang="en-US" sz="1200" b="0" i="0">
                        <a:effectLst/>
                      </a:endParaRPr>
                    </a:p>
                  </a:txBody>
                  <a:tcPr marL="46238" marR="46238" marT="23119" marB="23119">
                    <a:lnL w="7620" cap="flat" cmpd="sng" algn="ctr">
                      <a:solidFill>
                        <a:srgbClr val="8004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600B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9003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600B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base"/>
                      <a:r>
                        <a:rPr lang="en-US" sz="1200" b="0" i="0" dirty="0">
                          <a:effectLst/>
                          <a:latin typeface="Georgia" panose="02040502050405020303" pitchFamily="18" charset="0"/>
                        </a:rPr>
                        <a:t>Honors U.S. History </a:t>
                      </a:r>
                      <a:endParaRPr lang="en-US" sz="1200" b="0" i="0" dirty="0">
                        <a:effectLst/>
                      </a:endParaRPr>
                    </a:p>
                  </a:txBody>
                  <a:tcPr marL="46238" marR="46238" marT="23119" marB="23119">
                    <a:lnL w="7620" cap="flat" cmpd="sng" algn="ctr">
                      <a:solidFill>
                        <a:srgbClr val="600B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1001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2005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1001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base"/>
                      <a:r>
                        <a:rPr lang="en-US" sz="1200" b="0" i="0">
                          <a:effectLst/>
                          <a:latin typeface="Georgia" panose="02040502050405020303" pitchFamily="18" charset="0"/>
                        </a:rPr>
                        <a:t>Honors World History  </a:t>
                      </a:r>
                      <a:endParaRPr lang="en-US" sz="1200" b="0" i="0">
                        <a:effectLst/>
                      </a:endParaRPr>
                    </a:p>
                  </a:txBody>
                  <a:tcPr marL="46238" marR="46238" marT="23119" marB="23119">
                    <a:lnL w="7620" cap="flat" cmpd="sng" algn="ctr">
                      <a:solidFill>
                        <a:srgbClr val="1001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E003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D00E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E003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33134706"/>
                  </a:ext>
                </a:extLst>
              </a:tr>
              <a:tr h="384127">
                <a:tc>
                  <a:txBody>
                    <a:bodyPr/>
                    <a:lstStyle/>
                    <a:p>
                      <a:pPr algn="l" rtl="0" fontAlgn="base"/>
                      <a:r>
                        <a:rPr lang="en-US" sz="1200" b="0" i="0" dirty="0">
                          <a:effectLst/>
                          <a:latin typeface="Georgia" panose="02040502050405020303" pitchFamily="18" charset="0"/>
                        </a:rPr>
                        <a:t>College Prep</a:t>
                      </a:r>
                      <a:endParaRPr lang="en-US" sz="1200" b="0" i="0" dirty="0">
                        <a:effectLst/>
                      </a:endParaRPr>
                    </a:p>
                  </a:txBody>
                  <a:tcPr marL="46238" marR="46238" marT="23119" marB="23119">
                    <a:lnL w="7620" cap="flat" cmpd="sng" algn="ctr">
                      <a:solidFill>
                        <a:srgbClr val="30FF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30FF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700A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30FF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base"/>
                      <a:r>
                        <a:rPr lang="en-US" sz="1200" b="0" i="0">
                          <a:effectLst/>
                          <a:latin typeface="Georgia" panose="02040502050405020303" pitchFamily="18" charset="0"/>
                        </a:rPr>
                        <a:t>World Geography  </a:t>
                      </a:r>
                      <a:endParaRPr lang="en-US" sz="1200" b="0" i="0">
                        <a:effectLst/>
                      </a:endParaRPr>
                    </a:p>
                  </a:txBody>
                  <a:tcPr marL="46238" marR="46238" marT="23119" marB="23119">
                    <a:lnL w="7620" cap="flat" cmpd="sng" algn="ctr">
                      <a:solidFill>
                        <a:srgbClr val="30FF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8004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8004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8004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base"/>
                      <a:r>
                        <a:rPr lang="en-US" sz="1200" b="0" i="0">
                          <a:effectLst/>
                          <a:latin typeface="Georgia" panose="02040502050405020303" pitchFamily="18" charset="0"/>
                        </a:rPr>
                        <a:t>U.S. Government  &amp; Economics  </a:t>
                      </a:r>
                      <a:endParaRPr lang="en-US" sz="1200" b="0" i="0">
                        <a:effectLst/>
                      </a:endParaRPr>
                    </a:p>
                  </a:txBody>
                  <a:tcPr marL="46238" marR="46238" marT="23119" marB="23119">
                    <a:lnL w="7620" cap="flat" cmpd="sng" algn="ctr">
                      <a:solidFill>
                        <a:srgbClr val="8004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1010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600B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1010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base"/>
                      <a:r>
                        <a:rPr lang="en-US" sz="1200" b="0" i="0" dirty="0">
                          <a:effectLst/>
                          <a:latin typeface="Georgia" panose="02040502050405020303" pitchFamily="18" charset="0"/>
                        </a:rPr>
                        <a:t>U.S. History </a:t>
                      </a:r>
                      <a:endParaRPr lang="en-US" sz="1200" b="0" i="0" dirty="0">
                        <a:effectLst/>
                      </a:endParaRPr>
                    </a:p>
                  </a:txBody>
                  <a:tcPr marL="46238" marR="46238" marT="23119" marB="23119">
                    <a:lnL w="7620" cap="flat" cmpd="sng" algn="ctr">
                      <a:solidFill>
                        <a:srgbClr val="1010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7000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1001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7000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base"/>
                      <a:r>
                        <a:rPr lang="en-US" sz="1200" b="0" i="0">
                          <a:effectLst/>
                          <a:latin typeface="Georgia" panose="02040502050405020303" pitchFamily="18" charset="0"/>
                        </a:rPr>
                        <a:t>World History </a:t>
                      </a:r>
                      <a:endParaRPr lang="en-US" sz="1200" b="0" i="0">
                        <a:effectLst/>
                      </a:endParaRPr>
                    </a:p>
                  </a:txBody>
                  <a:tcPr marL="46238" marR="46238" marT="23119" marB="23119">
                    <a:lnL w="7620" cap="flat" cmpd="sng" algn="ctr">
                      <a:solidFill>
                        <a:srgbClr val="7000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500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E003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500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80370954"/>
                  </a:ext>
                </a:extLst>
              </a:tr>
              <a:tr h="554636">
                <a:tc>
                  <a:txBody>
                    <a:bodyPr/>
                    <a:lstStyle/>
                    <a:p>
                      <a:pPr algn="l" rtl="0" fontAlgn="base"/>
                      <a:r>
                        <a:rPr lang="en-US" sz="1200" b="0" i="0">
                          <a:effectLst/>
                          <a:latin typeface="Georgia" panose="02040502050405020303" pitchFamily="18" charset="0"/>
                        </a:rPr>
                        <a:t>3 – Level </a:t>
                      </a:r>
                      <a:endParaRPr lang="en-US" sz="1200" b="0" i="0">
                        <a:effectLst/>
                      </a:endParaRPr>
                    </a:p>
                  </a:txBody>
                  <a:tcPr marL="46238" marR="46238" marT="23119" marB="23119">
                    <a:lnL w="7620" cap="flat" cmpd="sng" algn="ctr">
                      <a:solidFill>
                        <a:srgbClr val="1001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1001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30FF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1001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base"/>
                      <a:r>
                        <a:rPr lang="en-US" sz="1200" b="0" i="0" dirty="0">
                          <a:effectLst/>
                          <a:latin typeface="Georgia" panose="02040502050405020303" pitchFamily="18" charset="0"/>
                        </a:rPr>
                        <a:t> Foundations of Social Studies 93</a:t>
                      </a:r>
                    </a:p>
                  </a:txBody>
                  <a:tcPr marL="46238" marR="46238" marT="23119" marB="23119">
                    <a:lnL w="7620" cap="flat" cmpd="sng" algn="ctr">
                      <a:solidFill>
                        <a:srgbClr val="1001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80FF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8004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80FF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base"/>
                      <a:r>
                        <a:rPr lang="en-US" sz="1200" b="0" i="0">
                          <a:effectLst/>
                          <a:latin typeface="Georgia" panose="02040502050405020303" pitchFamily="18" charset="0"/>
                        </a:rPr>
                        <a:t>U.S. Government 103 &amp; Economics 103 </a:t>
                      </a:r>
                      <a:endParaRPr lang="en-US" sz="1200" b="0" i="0">
                        <a:effectLst/>
                      </a:endParaRPr>
                    </a:p>
                  </a:txBody>
                  <a:tcPr marL="46238" marR="46238" marT="23119" marB="23119">
                    <a:lnL w="7620" cap="flat" cmpd="sng" algn="ctr">
                      <a:solidFill>
                        <a:srgbClr val="80FF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700F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1010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700F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base"/>
                      <a:r>
                        <a:rPr lang="en-US" sz="1200" b="0" i="0" dirty="0">
                          <a:effectLst/>
                          <a:latin typeface="Georgia" panose="02040502050405020303" pitchFamily="18" charset="0"/>
                        </a:rPr>
                        <a:t>U.S. History 113 </a:t>
                      </a:r>
                      <a:endParaRPr lang="en-US" sz="1200" b="0" i="0" dirty="0">
                        <a:effectLst/>
                      </a:endParaRPr>
                    </a:p>
                  </a:txBody>
                  <a:tcPr marL="46238" marR="46238" marT="23119" marB="23119">
                    <a:lnL w="7620" cap="flat" cmpd="sng" algn="ctr">
                      <a:solidFill>
                        <a:srgbClr val="700F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F00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7000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F00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base"/>
                      <a:r>
                        <a:rPr lang="en-US" sz="1200" b="0" i="0">
                          <a:effectLst/>
                          <a:latin typeface="Georgia" panose="02040502050405020303" pitchFamily="18" charset="0"/>
                        </a:rPr>
                        <a:t>World History 123 </a:t>
                      </a:r>
                      <a:endParaRPr lang="en-US" sz="1200" b="0" i="0">
                        <a:effectLst/>
                      </a:endParaRPr>
                    </a:p>
                  </a:txBody>
                  <a:tcPr marL="46238" marR="46238" marT="23119" marB="23119">
                    <a:lnL w="7620" cap="flat" cmpd="sng" algn="ctr">
                      <a:solidFill>
                        <a:srgbClr val="F00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1001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500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1001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40279911"/>
                  </a:ext>
                </a:extLst>
              </a:tr>
              <a:tr h="1477347">
                <a:tc gridSpan="2">
                  <a:txBody>
                    <a:bodyPr/>
                    <a:lstStyle/>
                    <a:p>
                      <a:pPr algn="l" rtl="0" fontAlgn="base"/>
                      <a:r>
                        <a:rPr lang="en-US" sz="1200" b="1" i="0">
                          <a:effectLst/>
                          <a:latin typeface="Georgia" panose="02040502050405020303" pitchFamily="18" charset="0"/>
                        </a:rPr>
                        <a:t>Graduation Requirements:</a:t>
                      </a:r>
                      <a:r>
                        <a:rPr lang="en-US" sz="1200" b="0" i="0">
                          <a:effectLst/>
                          <a:latin typeface="Georgia" panose="02040502050405020303" pitchFamily="18" charset="0"/>
                        </a:rPr>
                        <a:t> </a:t>
                      </a:r>
                      <a:endParaRPr lang="en-US" sz="1200" b="0" i="0">
                        <a:effectLst/>
                      </a:endParaRPr>
                    </a:p>
                    <a:p>
                      <a:pPr algn="l" rtl="0" fontAlgn="base"/>
                      <a:r>
                        <a:rPr lang="en-US" sz="1200" b="0" i="0">
                          <a:effectLst/>
                          <a:latin typeface="Georgia" panose="02040502050405020303" pitchFamily="18" charset="0"/>
                        </a:rPr>
                        <a:t>1 unit of World History </a:t>
                      </a:r>
                      <a:endParaRPr lang="en-US" sz="1200" b="0" i="0">
                        <a:effectLst/>
                      </a:endParaRPr>
                    </a:p>
                    <a:p>
                      <a:pPr algn="l" rtl="0" fontAlgn="base"/>
                      <a:r>
                        <a:rPr lang="en-US" sz="1200" b="0" i="0">
                          <a:effectLst/>
                          <a:latin typeface="Georgia" panose="02040502050405020303" pitchFamily="18" charset="0"/>
                        </a:rPr>
                        <a:t>1 unit of U.S. History </a:t>
                      </a:r>
                      <a:endParaRPr lang="en-US" sz="1200" b="0" i="0">
                        <a:effectLst/>
                      </a:endParaRPr>
                    </a:p>
                    <a:p>
                      <a:pPr algn="l" rtl="0" fontAlgn="base"/>
                      <a:r>
                        <a:rPr lang="en-US" sz="1200" b="0" i="0">
                          <a:effectLst/>
                          <a:latin typeface="Georgia" panose="02040502050405020303" pitchFamily="18" charset="0"/>
                        </a:rPr>
                        <a:t>½ unit of Government </a:t>
                      </a:r>
                      <a:endParaRPr lang="en-US" sz="1200" b="0" i="0">
                        <a:effectLst/>
                      </a:endParaRPr>
                    </a:p>
                    <a:p>
                      <a:pPr algn="l" rtl="0" fontAlgn="base"/>
                      <a:r>
                        <a:rPr lang="en-US" sz="1200" b="0" i="0">
                          <a:effectLst/>
                          <a:latin typeface="Georgia" panose="02040502050405020303" pitchFamily="18" charset="0"/>
                        </a:rPr>
                        <a:t>½ unit of Economics </a:t>
                      </a:r>
                      <a:endParaRPr lang="en-US" sz="1200" b="0" i="0">
                        <a:effectLst/>
                      </a:endParaRPr>
                    </a:p>
                  </a:txBody>
                  <a:tcPr marL="46238" marR="46238" marT="23119" marB="23119">
                    <a:lnL w="7620" cap="flat" cmpd="sng" algn="ctr">
                      <a:solidFill>
                        <a:srgbClr val="F007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F007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1001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F007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l" rtl="0" fontAlgn="base"/>
                      <a:r>
                        <a:rPr lang="en-US" sz="1000" b="0" i="0" dirty="0">
                          <a:effectLst/>
                          <a:latin typeface="Georgia" panose="02040502050405020303" pitchFamily="18" charset="0"/>
                        </a:rPr>
                        <a:t>AP Microeconomics – meets the Economics graduation requirement </a:t>
                      </a:r>
                      <a:endParaRPr lang="en-US" sz="1000" b="0" i="0" dirty="0">
                        <a:effectLst/>
                      </a:endParaRPr>
                    </a:p>
                    <a:p>
                      <a:pPr algn="l" rtl="0" fontAlgn="base"/>
                      <a:r>
                        <a:rPr lang="en-US" sz="1000" b="0" i="0" dirty="0">
                          <a:effectLst/>
                          <a:latin typeface="Georgia" panose="02040502050405020303" pitchFamily="18" charset="0"/>
                        </a:rPr>
                        <a:t>AP Macroeconomics – counts as an academic elective </a:t>
                      </a:r>
                      <a:endParaRPr lang="en-US" sz="1000" b="0" i="0" dirty="0">
                        <a:effectLst/>
                      </a:endParaRPr>
                    </a:p>
                    <a:p>
                      <a:pPr algn="l" rtl="0" fontAlgn="base"/>
                      <a:r>
                        <a:rPr lang="en-US" sz="1000" b="0" i="0" dirty="0">
                          <a:effectLst/>
                          <a:latin typeface="Georgia" panose="02040502050405020303" pitchFamily="18" charset="0"/>
                        </a:rPr>
                        <a:t> </a:t>
                      </a:r>
                      <a:endParaRPr lang="en-US" sz="1000" b="0" i="0" dirty="0">
                        <a:effectLst/>
                      </a:endParaRPr>
                    </a:p>
                    <a:p>
                      <a:pPr algn="l" rtl="0" fontAlgn="base"/>
                      <a:r>
                        <a:rPr lang="en-US" sz="1000" b="0" i="0" dirty="0">
                          <a:effectLst/>
                          <a:latin typeface="Georgia" panose="02040502050405020303" pitchFamily="18" charset="0"/>
                        </a:rPr>
                        <a:t>AP U.S. Government – meets the Government graduation requirement </a:t>
                      </a:r>
                      <a:endParaRPr lang="en-US" sz="1000" b="0" i="0" dirty="0">
                        <a:effectLst/>
                      </a:endParaRPr>
                    </a:p>
                    <a:p>
                      <a:pPr algn="l" rtl="0" fontAlgn="base"/>
                      <a:r>
                        <a:rPr lang="en-US" sz="1000" b="0" i="0" dirty="0">
                          <a:effectLst/>
                          <a:latin typeface="Georgia" panose="02040502050405020303" pitchFamily="18" charset="0"/>
                        </a:rPr>
                        <a:t>AP Comparative Government – counts as an academic elective </a:t>
                      </a:r>
                      <a:endParaRPr lang="en-US" sz="1000" b="0" i="0" dirty="0">
                        <a:effectLst/>
                      </a:endParaRPr>
                    </a:p>
                    <a:p>
                      <a:pPr algn="l" rtl="0" fontAlgn="base"/>
                      <a:r>
                        <a:rPr lang="en-US" sz="1000" b="0" i="0" dirty="0">
                          <a:effectLst/>
                          <a:latin typeface="Georgia" panose="02040502050405020303" pitchFamily="18" charset="0"/>
                        </a:rPr>
                        <a:t> </a:t>
                      </a:r>
                      <a:endParaRPr lang="en-US" sz="1000" b="0" i="0" dirty="0">
                        <a:effectLst/>
                      </a:endParaRPr>
                    </a:p>
                    <a:p>
                      <a:pPr algn="l" rtl="0" fontAlgn="base"/>
                      <a:r>
                        <a:rPr lang="en-US" sz="1000" b="1" i="0" dirty="0">
                          <a:effectLst/>
                          <a:latin typeface="Georgia" panose="02040502050405020303" pitchFamily="18" charset="0"/>
                        </a:rPr>
                        <a:t>Level recommendations will be made each year by social studies teachers to ensure proper level placement and rigor of coursework.  All 3-level classes can only be taken with teacher recommendation.</a:t>
                      </a:r>
                      <a:r>
                        <a:rPr lang="en-US" sz="1000" b="0" i="0" dirty="0">
                          <a:effectLst/>
                          <a:latin typeface="Georgia" panose="02040502050405020303" pitchFamily="18" charset="0"/>
                        </a:rPr>
                        <a:t> </a:t>
                      </a:r>
                      <a:endParaRPr lang="en-US" sz="1000" b="0" i="0" dirty="0">
                        <a:effectLst/>
                      </a:endParaRPr>
                    </a:p>
                  </a:txBody>
                  <a:tcPr marL="46238" marR="46238" marT="23119" marB="23119">
                    <a:lnL w="7620" cap="flat" cmpd="sng" algn="ctr">
                      <a:solidFill>
                        <a:srgbClr val="F007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F00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700F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F00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9770178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8277933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43435"/>
            <a:ext cx="7797662" cy="1151965"/>
          </a:xfrm>
        </p:spPr>
        <p:txBody>
          <a:bodyPr/>
          <a:lstStyle/>
          <a:p>
            <a:r>
              <a:rPr lang="en-US" b="1"/>
              <a:t>World Languages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3993276652"/>
              </p:ext>
            </p:extLst>
          </p:nvPr>
        </p:nvGraphicFramePr>
        <p:xfrm>
          <a:off x="609600" y="1295400"/>
          <a:ext cx="7886700" cy="1546296"/>
        </p:xfrm>
        <a:graphic>
          <a:graphicData uri="http://schemas.openxmlformats.org/drawingml/2006/table">
            <a:tbl>
              <a:tblPr/>
              <a:tblGrid>
                <a:gridCol w="183915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99145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08516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97091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94154"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kern="1400" err="1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reshman</a:t>
                      </a:r>
                      <a:endParaRPr lang="en-US" sz="1400" kern="1400" err="1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kern="140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Sophomore</a:t>
                      </a:r>
                      <a:endParaRPr lang="en-US" sz="14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kern="140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Junior</a:t>
                      </a:r>
                      <a:endParaRPr lang="en-US" sz="14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kern="140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Senior</a:t>
                      </a:r>
                      <a:endParaRPr lang="en-US" sz="14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94154"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kern="140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Chinese I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kern="140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Chinese II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kern="140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Chinese III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kern="140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Chinese IV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94154"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kern="140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Latin I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kern="140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Latin II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kern="140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Honors Latin 3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kern="140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AP Latin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63834"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kern="140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Latin II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kern="140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Honors Latin 3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kern="140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AP Latin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kern="140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Honors Latin V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5" name="Control 1"/>
          <p:cNvSpPr>
            <a:spLocks noChangeArrowheads="1" noChangeShapeType="1"/>
          </p:cNvSpPr>
          <p:nvPr/>
        </p:nvSpPr>
        <p:spPr bwMode="auto">
          <a:xfrm rot="16200000">
            <a:off x="-1838325" y="8050213"/>
            <a:ext cx="7886700" cy="893762"/>
          </a:xfrm>
          <a:prstGeom prst="rect">
            <a:avLst/>
          </a:prstGeom>
          <a:noFill/>
          <a:ln>
            <a:noFill/>
          </a:ln>
          <a:extLst>
            <a:ext uri="{91240B29-F687-4F45-9708-019B960494DF}">
              <a14:hiddenLine xmlns:a14="http://schemas.microsoft.com/office/drawing/2010/main" w="9525" algn="in">
                <a:noFill/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17819311"/>
              </p:ext>
            </p:extLst>
          </p:nvPr>
        </p:nvGraphicFramePr>
        <p:xfrm>
          <a:off x="612742" y="2969443"/>
          <a:ext cx="6146806" cy="2241396"/>
        </p:xfrm>
        <a:graphic>
          <a:graphicData uri="http://schemas.openxmlformats.org/drawingml/2006/table">
            <a:tbl>
              <a:tblPr/>
              <a:tblGrid>
                <a:gridCol w="105345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5004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71450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82880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457161"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kern="140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Freshman </a:t>
                      </a:r>
                      <a:endParaRPr lang="en-US" sz="10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kern="140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Sophomore</a:t>
                      </a:r>
                      <a:endParaRPr lang="en-US" sz="10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kern="140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Junior</a:t>
                      </a:r>
                      <a:endParaRPr lang="en-US" sz="10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kern="140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Senior</a:t>
                      </a:r>
                      <a:endParaRPr lang="en-US" sz="10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96849"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00" b="1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kern="140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French II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00" b="1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kern="140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French III Honors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00" b="1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kern="140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French IV Honors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00" b="1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kern="140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AP French Language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187347"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00" b="1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00" b="1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kern="140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French I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00" b="1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00" b="1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kern="140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French IIA</a:t>
                      </a:r>
                    </a:p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00" b="1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00" b="1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00" b="1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00" b="1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kern="140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French III Honors</a:t>
                      </a:r>
                    </a:p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00" b="1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00" b="1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00" b="1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kern="140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French IV Honors</a:t>
                      </a:r>
                    </a:p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00" b="1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7" name="Control 2"/>
          <p:cNvSpPr>
            <a:spLocks noChangeArrowheads="1" noChangeShapeType="1"/>
          </p:cNvSpPr>
          <p:nvPr/>
        </p:nvSpPr>
        <p:spPr bwMode="auto">
          <a:xfrm rot="16200000">
            <a:off x="-327025" y="6503989"/>
            <a:ext cx="7954963" cy="2400300"/>
          </a:xfrm>
          <a:prstGeom prst="rect">
            <a:avLst/>
          </a:prstGeom>
          <a:noFill/>
          <a:ln>
            <a:noFill/>
          </a:ln>
          <a:extLst>
            <a:ext uri="{91240B29-F687-4F45-9708-019B960494DF}">
              <a14:hiddenLine xmlns:a14="http://schemas.microsoft.com/office/drawing/2010/main" w="9525" algn="in">
                <a:noFill/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" name="Control 3"/>
          <p:cNvSpPr>
            <a:spLocks noChangeArrowheads="1" noChangeShapeType="1"/>
          </p:cNvSpPr>
          <p:nvPr/>
        </p:nvSpPr>
        <p:spPr bwMode="auto">
          <a:xfrm rot="16200000">
            <a:off x="2406650" y="6043613"/>
            <a:ext cx="7954963" cy="2838450"/>
          </a:xfrm>
          <a:prstGeom prst="rect">
            <a:avLst/>
          </a:prstGeom>
          <a:noFill/>
          <a:ln>
            <a:noFill/>
          </a:ln>
          <a:extLst>
            <a:ext uri="{91240B29-F687-4F45-9708-019B960494DF}">
              <a14:hiddenLine xmlns:a14="http://schemas.microsoft.com/office/drawing/2010/main" w="9525" algn="in">
                <a:noFill/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graphicFrame>
        <p:nvGraphicFramePr>
          <p:cNvPr id="10" name="Table 2">
            <a:extLst>
              <a:ext uri="{FF2B5EF4-FFF2-40B4-BE49-F238E27FC236}">
                <a16:creationId xmlns:a16="http://schemas.microsoft.com/office/drawing/2014/main" id="{B1A71151-C79B-42F2-BDB5-F33C2D9226E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51396397"/>
              </p:ext>
            </p:extLst>
          </p:nvPr>
        </p:nvGraphicFramePr>
        <p:xfrm>
          <a:off x="296562" y="1072298"/>
          <a:ext cx="8471864" cy="472626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01596">
                  <a:extLst>
                    <a:ext uri="{9D8B030D-6E8A-4147-A177-3AD203B41FA5}">
                      <a16:colId xmlns:a16="http://schemas.microsoft.com/office/drawing/2014/main" val="3495026537"/>
                    </a:ext>
                  </a:extLst>
                </a:gridCol>
                <a:gridCol w="2156756">
                  <a:extLst>
                    <a:ext uri="{9D8B030D-6E8A-4147-A177-3AD203B41FA5}">
                      <a16:colId xmlns:a16="http://schemas.microsoft.com/office/drawing/2014/main" val="1101200981"/>
                    </a:ext>
                  </a:extLst>
                </a:gridCol>
                <a:gridCol w="2156756">
                  <a:extLst>
                    <a:ext uri="{9D8B030D-6E8A-4147-A177-3AD203B41FA5}">
                      <a16:colId xmlns:a16="http://schemas.microsoft.com/office/drawing/2014/main" val="104041918"/>
                    </a:ext>
                  </a:extLst>
                </a:gridCol>
                <a:gridCol w="2156756">
                  <a:extLst>
                    <a:ext uri="{9D8B030D-6E8A-4147-A177-3AD203B41FA5}">
                      <a16:colId xmlns:a16="http://schemas.microsoft.com/office/drawing/2014/main" val="339256616"/>
                    </a:ext>
                  </a:extLst>
                </a:gridCol>
              </a:tblGrid>
              <a:tr h="966765">
                <a:tc>
                  <a:txBody>
                    <a:bodyPr/>
                    <a:lstStyle/>
                    <a:p>
                      <a:r>
                        <a:rPr lang="en-US"/>
                        <a:t>Freshman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/>
                        <a:t>Sophomore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/>
                        <a:t>Junior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/>
                        <a:t>Senior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87508174"/>
                  </a:ext>
                </a:extLst>
              </a:tr>
              <a:tr h="273613">
                <a:tc>
                  <a:txBody>
                    <a:bodyPr/>
                    <a:lstStyle/>
                    <a:p>
                      <a:r>
                        <a:rPr lang="en-US" dirty="0"/>
                        <a:t>Chinese 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Chinese II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H Chinese III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H Chinese IV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48705040"/>
                  </a:ext>
                </a:extLst>
              </a:tr>
              <a:tr h="273613">
                <a:tc>
                  <a:txBody>
                    <a:bodyPr/>
                    <a:lstStyle/>
                    <a:p>
                      <a:r>
                        <a:rPr lang="en-US" dirty="0"/>
                        <a:t>Chinese II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H Chinese III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H Chinese IV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/>
                        <a:t>H Chinese V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36315030"/>
                  </a:ext>
                </a:extLst>
              </a:tr>
              <a:tr h="547225">
                <a:tc>
                  <a:txBody>
                    <a:bodyPr/>
                    <a:lstStyle/>
                    <a:p>
                      <a:r>
                        <a:rPr lang="en-US"/>
                        <a:t>Latin 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/>
                        <a:t>Latin II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/>
                        <a:t>H Latin III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/>
                        <a:t>AP Latin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37879859"/>
                  </a:ext>
                </a:extLst>
              </a:tr>
              <a:tr h="966765">
                <a:tc>
                  <a:txBody>
                    <a:bodyPr/>
                    <a:lstStyle/>
                    <a:p>
                      <a:r>
                        <a:rPr lang="en-US"/>
                        <a:t>Latin II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/>
                        <a:t>H Latin III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/>
                        <a:t>AP Latin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/>
                        <a:t>H Latin V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31170751"/>
                  </a:ext>
                </a:extLst>
              </a:tr>
              <a:tr h="966765">
                <a:tc>
                  <a:txBody>
                    <a:bodyPr/>
                    <a:lstStyle/>
                    <a:p>
                      <a:r>
                        <a:rPr lang="en-US"/>
                        <a:t>French 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/>
                        <a:t>French II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/>
                        <a:t>H French III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/>
                        <a:t>H French IVH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67365447"/>
                  </a:ext>
                </a:extLst>
              </a:tr>
              <a:tr h="547225">
                <a:tc>
                  <a:txBody>
                    <a:bodyPr/>
                    <a:lstStyle/>
                    <a:p>
                      <a:r>
                        <a:rPr lang="en-US" dirty="0"/>
                        <a:t>French II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H French III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H French IV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AP French Lang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9948969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7962664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90288" y="228600"/>
            <a:ext cx="7797662" cy="1151965"/>
          </a:xfrm>
        </p:spPr>
        <p:txBody>
          <a:bodyPr/>
          <a:lstStyle/>
          <a:p>
            <a:r>
              <a:rPr lang="en-US" b="1"/>
              <a:t>World Languages</a:t>
            </a:r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3936251258"/>
              </p:ext>
            </p:extLst>
          </p:nvPr>
        </p:nvGraphicFramePr>
        <p:xfrm>
          <a:off x="228600" y="1447799"/>
          <a:ext cx="8321039" cy="4194671"/>
        </p:xfrm>
        <a:graphic>
          <a:graphicData uri="http://schemas.openxmlformats.org/drawingml/2006/table">
            <a:tbl>
              <a:tblPr/>
              <a:tblGrid>
                <a:gridCol w="78973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0189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0189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62130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793333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912889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814603"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kern="140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kern="140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  <a:endParaRPr lang="en-US" sz="10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kern="140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Freshman (Fall)</a:t>
                      </a:r>
                      <a:endParaRPr lang="en-US" sz="10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kern="140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  <a:endParaRPr lang="en-US" sz="10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kern="140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  <a:endParaRPr lang="en-US" sz="10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kern="140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Freshman (Spring)</a:t>
                      </a:r>
                      <a:endParaRPr lang="en-US" sz="10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kern="140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  <a:endParaRPr lang="en-US" sz="10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kern="140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Sophomore</a:t>
                      </a:r>
                      <a:endParaRPr lang="en-US" sz="10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kern="140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  <a:endParaRPr lang="en-US" sz="10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kern="140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Junior</a:t>
                      </a:r>
                      <a:endParaRPr lang="en-US" sz="10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kern="140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  <a:endParaRPr lang="en-US" sz="10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kern="140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Senior</a:t>
                      </a:r>
                      <a:endParaRPr lang="en-US" sz="10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99856"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kern="140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  <a:endParaRPr lang="en-US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kern="140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Language</a:t>
                      </a:r>
                      <a:endParaRPr lang="en-US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kern="140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Track</a:t>
                      </a:r>
                      <a:endParaRPr lang="en-US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kern="140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  <a:endParaRPr lang="en-US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kern="140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kern="140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Spanish IIA</a:t>
                      </a:r>
                    </a:p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kern="140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kern="140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kern="140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kern="140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Spanish IIB</a:t>
                      </a:r>
                    </a:p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kern="140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kern="140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kern="140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kern="140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Spanish III Honors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kern="140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kern="140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Spanish IV Honors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kern="140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kern="140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AP Spanish Language or </a:t>
                      </a:r>
                    </a:p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kern="140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Spanish V Honors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99856"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kern="140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  <a:endParaRPr lang="en-US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kern="140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Advanced  Track</a:t>
                      </a:r>
                      <a:endParaRPr lang="en-US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kern="140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  <a:endParaRPr lang="en-US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kern="140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kern="140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Spanish IIA</a:t>
                      </a:r>
                    </a:p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kern="140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kern="140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 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kern="140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Spanish IIB Honors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kern="1400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kern="1400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Spanish III/IV Honors</a:t>
                      </a:r>
                    </a:p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kern="1400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(Pre-AP Spanish)</a:t>
                      </a:r>
                    </a:p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kern="1400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 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kern="140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kern="140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AP Spanish Language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kern="140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kern="140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AP Spanish Literature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53988"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kern="140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kern="140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kern="140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Spanish V Honors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kern="140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kern="140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AP Spanish Language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399711"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kern="140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  <a:endParaRPr lang="en-US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kern="140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  <a:endParaRPr lang="en-US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kern="140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Language Track for entering freshmen</a:t>
                      </a:r>
                      <a:endParaRPr lang="en-US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kern="140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kern="140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kern="140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Spanish IA</a:t>
                      </a:r>
                    </a:p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kern="140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kern="140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kern="140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kern="140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kern="140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Spanish IB</a:t>
                      </a:r>
                    </a:p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kern="140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kern="140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u="sng" kern="140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Fall Semester:</a:t>
                      </a:r>
                      <a:endParaRPr lang="en-US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kern="140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Spanish IIA</a:t>
                      </a:r>
                    </a:p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u="sng" kern="140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Spring Semester:</a:t>
                      </a:r>
                      <a:r>
                        <a:rPr lang="en-US" sz="1200" kern="140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Spanish IIB</a:t>
                      </a:r>
                    </a:p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kern="140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or</a:t>
                      </a:r>
                    </a:p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kern="140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Spanish IIB Honors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kern="1400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kern="1400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kern="1400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Spanish III Honors</a:t>
                      </a:r>
                    </a:p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kern="1400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or</a:t>
                      </a:r>
                    </a:p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kern="1400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Pre-AP (for students from Honors Spanish II)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kern="1400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kern="1400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kern="1400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Spanish IV Honors</a:t>
                      </a:r>
                    </a:p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kern="1400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or</a:t>
                      </a:r>
                    </a:p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kern="1400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AP Spanish Language (for students who completed Pre-AP)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5" name="Control 1"/>
          <p:cNvSpPr>
            <a:spLocks noChangeArrowheads="1" noChangeShapeType="1"/>
          </p:cNvSpPr>
          <p:nvPr/>
        </p:nvSpPr>
        <p:spPr bwMode="auto">
          <a:xfrm rot="16200000">
            <a:off x="2108200" y="5394325"/>
            <a:ext cx="7954963" cy="3486150"/>
          </a:xfrm>
          <a:prstGeom prst="rect">
            <a:avLst/>
          </a:prstGeom>
          <a:noFill/>
          <a:ln>
            <a:noFill/>
          </a:ln>
          <a:extLst>
            <a:ext uri="{91240B29-F687-4F45-9708-019B960494DF}">
              <a14:hiddenLine xmlns:a14="http://schemas.microsoft.com/office/drawing/2010/main" w="9525" algn="in">
                <a:noFill/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" name="Control 1"/>
          <p:cNvSpPr>
            <a:spLocks noChangeArrowheads="1" noChangeShapeType="1"/>
          </p:cNvSpPr>
          <p:nvPr/>
        </p:nvSpPr>
        <p:spPr bwMode="auto">
          <a:xfrm rot="16200000">
            <a:off x="2108200" y="5394325"/>
            <a:ext cx="7954963" cy="3486150"/>
          </a:xfrm>
          <a:prstGeom prst="rect">
            <a:avLst/>
          </a:prstGeom>
          <a:noFill/>
          <a:ln>
            <a:noFill/>
          </a:ln>
          <a:extLst>
            <a:ext uri="{91240B29-F687-4F45-9708-019B960494DF}">
              <a14:hiddenLine xmlns:a14="http://schemas.microsoft.com/office/drawing/2010/main" w="9525" algn="in">
                <a:noFill/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24696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4960137"/>
            <a:ext cx="6144986" cy="1463040"/>
          </a:xfrm>
        </p:spPr>
        <p:txBody>
          <a:bodyPr>
            <a:normAutofit fontScale="90000"/>
          </a:bodyPr>
          <a:lstStyle/>
          <a:p>
            <a:pPr algn="ctr"/>
            <a:r>
              <a:rPr lang="en-US" b="1"/>
              <a:t>Walton High School</a:t>
            </a:r>
            <a:br>
              <a:rPr lang="en-US" b="1"/>
            </a:br>
            <a:r>
              <a:rPr lang="en-US" b="1"/>
              <a:t>Educate. Inspire. Empower.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629400" y="4960137"/>
            <a:ext cx="2228850" cy="1463040"/>
          </a:xfrm>
        </p:spPr>
        <p:txBody>
          <a:bodyPr>
            <a:normAutofit/>
          </a:bodyPr>
          <a:lstStyle/>
          <a:p>
            <a:r>
              <a:rPr lang="en-US" sz="2000" dirty="0"/>
              <a:t>Class of 2029</a:t>
            </a:r>
          </a:p>
          <a:p>
            <a:r>
              <a:rPr lang="en-US" sz="2000" dirty="0"/>
              <a:t>High School Transition</a:t>
            </a:r>
          </a:p>
        </p:txBody>
      </p:sp>
    </p:spTree>
    <p:extLst>
      <p:ext uri="{BB962C8B-B14F-4D97-AF65-F5344CB8AC3E}">
        <p14:creationId xmlns:p14="http://schemas.microsoft.com/office/powerpoint/2010/main" val="28201808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1A7119-9884-4177-8B78-F8E1497492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Rigorous course work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B761D58-CE48-4072-B0A5-5F577B239897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 vert="horz" lIns="45720" tIns="45720" rIns="45720" bIns="45720" rtlCol="0" anchor="t">
            <a:normAutofit/>
          </a:bodyPr>
          <a:lstStyle/>
          <a:p>
            <a:pPr>
              <a:buFont typeface="Arial" panose="020B0602020104020603" pitchFamily="34" charset="0"/>
              <a:buChar char="•"/>
            </a:pPr>
            <a:r>
              <a:rPr lang="en-US" sz="2400"/>
              <a:t>Challenging course work directly relates to standardized test scores</a:t>
            </a:r>
          </a:p>
          <a:p>
            <a:pPr>
              <a:buFont typeface="Arial" panose="020B0602020104020603" pitchFamily="34" charset="0"/>
              <a:buChar char="•"/>
            </a:pPr>
            <a:r>
              <a:rPr lang="en-US" sz="2400"/>
              <a:t>Challenge yourself in areas of strength</a:t>
            </a:r>
          </a:p>
          <a:p>
            <a:pPr>
              <a:buFont typeface="Arial" panose="020B0602020104020603" pitchFamily="34" charset="0"/>
              <a:buChar char="•"/>
            </a:pPr>
            <a:r>
              <a:rPr lang="en-US" sz="2400"/>
              <a:t>COGAT/IOWA scores</a:t>
            </a:r>
          </a:p>
          <a:p>
            <a:pPr>
              <a:buFont typeface="Arial" panose="020B0602020104020603" pitchFamily="34" charset="0"/>
              <a:buChar char="•"/>
            </a:pPr>
            <a:r>
              <a:rPr lang="en-US" sz="2400"/>
              <a:t>College admissions- progression in your rigor over the four years</a:t>
            </a:r>
          </a:p>
          <a:p>
            <a:pPr>
              <a:buFont typeface="Arial" panose="020B0602020104020603" pitchFamily="34" charset="0"/>
              <a:buChar char="•"/>
            </a:pPr>
            <a:r>
              <a:rPr lang="en-US" sz="2400"/>
              <a:t>Prepared for post-secondary work</a:t>
            </a:r>
          </a:p>
        </p:txBody>
      </p:sp>
    </p:spTree>
    <p:extLst>
      <p:ext uri="{BB962C8B-B14F-4D97-AF65-F5344CB8AC3E}">
        <p14:creationId xmlns:p14="http://schemas.microsoft.com/office/powerpoint/2010/main" val="421517033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5" name="Rectangle 9">
            <a:extLst>
              <a:ext uri="{FF2B5EF4-FFF2-40B4-BE49-F238E27FC236}">
                <a16:creationId xmlns:a16="http://schemas.microsoft.com/office/drawing/2014/main" id="{90AAC386-A18D-4525-AD1B-4D227ED34C8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097404" y="643467"/>
            <a:ext cx="2604756" cy="5571066"/>
          </a:xfrm>
        </p:spPr>
        <p:txBody>
          <a:bodyPr>
            <a:normAutofit/>
          </a:bodyPr>
          <a:lstStyle/>
          <a:p>
            <a:r>
              <a:rPr lang="en-US" b="1"/>
              <a:t>GPA and Extra Quality Points</a:t>
            </a:r>
          </a:p>
        </p:txBody>
      </p:sp>
      <p:cxnSp>
        <p:nvCxnSpPr>
          <p:cNvPr id="16" name="Straight Connector 11">
            <a:extLst>
              <a:ext uri="{FF2B5EF4-FFF2-40B4-BE49-F238E27FC236}">
                <a16:creationId xmlns:a16="http://schemas.microsoft.com/office/drawing/2014/main" id="{C34C4AD0-FE94-4E84-ACA6-CC5BF1A1182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V="1">
            <a:off x="5890097" y="2514600"/>
            <a:ext cx="0" cy="18288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7" name="Content Placeholder 1">
            <a:extLst>
              <a:ext uri="{FF2B5EF4-FFF2-40B4-BE49-F238E27FC236}">
                <a16:creationId xmlns:a16="http://schemas.microsoft.com/office/drawing/2014/main" id="{7E6CC340-A6D9-49B2-94E5-7E48052899FD}"/>
              </a:ext>
            </a:extLst>
          </p:cNvPr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3452511738"/>
              </p:ext>
            </p:extLst>
          </p:nvPr>
        </p:nvGraphicFramePr>
        <p:xfrm>
          <a:off x="707231" y="933450"/>
          <a:ext cx="4947047" cy="49418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9885034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B821C225-5C4D-4168-90AF-3D263D72CBA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V="1">
            <a:off x="571500" y="826324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 useBgFill="1">
        <p:nvSpPr>
          <p:cNvPr id="27" name="Rectangle 26">
            <a:extLst>
              <a:ext uri="{FF2B5EF4-FFF2-40B4-BE49-F238E27FC236}">
                <a16:creationId xmlns:a16="http://schemas.microsoft.com/office/drawing/2014/main" id="{39E4C68A-A4A9-48A4-9FF2-D2896B1EA01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E2B9AEA5-52CB-49A6-AF8A-33502F291B9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349072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title" idx="4294967295"/>
          </p:nvPr>
        </p:nvSpPr>
        <p:spPr>
          <a:xfrm>
            <a:off x="723591" y="804333"/>
            <a:ext cx="2543925" cy="5249334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r"/>
            <a:r>
              <a:rPr lang="en-US" sz="4300">
                <a:solidFill>
                  <a:srgbClr val="FFFFFF"/>
                </a:solidFill>
              </a:rPr>
              <a:t>How to have a balanced schedule as a  freshman…</a:t>
            </a:r>
          </a:p>
        </p:txBody>
      </p:sp>
      <p:sp>
        <p:nvSpPr>
          <p:cNvPr id="11" name="Content Placeholder 4"/>
          <p:cNvSpPr txBox="1">
            <a:spLocks/>
          </p:cNvSpPr>
          <p:nvPr/>
        </p:nvSpPr>
        <p:spPr>
          <a:xfrm>
            <a:off x="3713286" y="804333"/>
            <a:ext cx="4729502" cy="5249334"/>
          </a:xfrm>
          <a:prstGeom prst="rect">
            <a:avLst/>
          </a:prstGeom>
        </p:spPr>
        <p:txBody>
          <a:bodyPr vert="horz" lIns="45720" tIns="45720" rIns="45720" bIns="45720" rtlCol="0" anchor="ctr">
            <a:normAutofit/>
          </a:bodyPr>
          <a:lstStyle>
            <a:lvl1pPr marL="365760" indent="-256032" algn="l" rtl="0" eaLnBrk="1" latinLnBrk="0" hangingPunct="1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Char char=""/>
              <a:defRPr kumimoji="0"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21792" indent="-228600" algn="l" rtl="0" eaLnBrk="1" latinLnBrk="0" hangingPunct="1">
              <a:spcBef>
                <a:spcPts val="324"/>
              </a:spcBef>
              <a:buClr>
                <a:schemeClr val="accent1"/>
              </a:buClr>
              <a:buFont typeface="Verdana"/>
              <a:buChar char="◦"/>
              <a:defRPr kumimoji="0"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9536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SzPct val="100000"/>
              <a:buFont typeface="Wingdings 2"/>
              <a:buChar char="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43000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Font typeface="Wingdings 2"/>
              <a:buChar char=""/>
              <a:defRPr kumimoji="0"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Font typeface="Wingdings 2"/>
              <a:buChar char="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002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574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marL="109728" indent="0">
              <a:lnSpc>
                <a:spcPct val="90000"/>
              </a:lnSpc>
              <a:buFont typeface="Wingdings 3"/>
              <a:buNone/>
            </a:pPr>
            <a:r>
              <a:rPr lang="en-US" sz="2000" u="sng" dirty="0"/>
              <a:t>Student #1 </a:t>
            </a:r>
          </a:p>
          <a:p>
            <a:pPr marL="109728" indent="0">
              <a:lnSpc>
                <a:spcPct val="90000"/>
              </a:lnSpc>
              <a:buNone/>
            </a:pPr>
            <a:r>
              <a:rPr lang="en-US" sz="2000" u="sng" dirty="0"/>
              <a:t>4.0 – weighted / 4.0 - unweighted</a:t>
            </a:r>
          </a:p>
          <a:p>
            <a:pPr marL="109728" indent="0">
              <a:lnSpc>
                <a:spcPct val="200000"/>
              </a:lnSpc>
              <a:buFont typeface="Wingdings 3"/>
              <a:buNone/>
            </a:pPr>
            <a:r>
              <a:rPr lang="en-US" sz="2000" dirty="0"/>
              <a:t>9th Lit- 92</a:t>
            </a:r>
          </a:p>
          <a:p>
            <a:pPr marL="109728" indent="0">
              <a:lnSpc>
                <a:spcPct val="200000"/>
              </a:lnSpc>
              <a:buFont typeface="Wingdings 3"/>
              <a:buNone/>
            </a:pPr>
            <a:r>
              <a:rPr lang="en-US" sz="2000" dirty="0"/>
              <a:t>Foundation of </a:t>
            </a:r>
            <a:r>
              <a:rPr lang="en-US" sz="2000" dirty="0" err="1"/>
              <a:t>Alg</a:t>
            </a:r>
            <a:r>
              <a:rPr lang="en-US" sz="2000" dirty="0"/>
              <a:t> A- 94</a:t>
            </a:r>
          </a:p>
          <a:p>
            <a:pPr marL="109728" indent="0">
              <a:lnSpc>
                <a:spcPct val="200000"/>
              </a:lnSpc>
              <a:buFont typeface="Wingdings 3"/>
              <a:buNone/>
            </a:pPr>
            <a:r>
              <a:rPr lang="en-US" sz="2000" dirty="0"/>
              <a:t>Foundations of </a:t>
            </a:r>
            <a:r>
              <a:rPr lang="en-US" sz="2000" dirty="0" err="1"/>
              <a:t>Alg</a:t>
            </a:r>
            <a:r>
              <a:rPr lang="en-US" sz="2000" dirty="0"/>
              <a:t> B-94 </a:t>
            </a:r>
          </a:p>
          <a:p>
            <a:pPr marL="109728" indent="0">
              <a:lnSpc>
                <a:spcPct val="200000"/>
              </a:lnSpc>
              <a:buFont typeface="Wingdings 3"/>
              <a:buNone/>
            </a:pPr>
            <a:r>
              <a:rPr lang="en-US" sz="2000" dirty="0"/>
              <a:t>Biology 93- 91</a:t>
            </a:r>
          </a:p>
          <a:p>
            <a:pPr marL="109728" indent="0">
              <a:lnSpc>
                <a:spcPct val="200000"/>
              </a:lnSpc>
              <a:buFont typeface="Wingdings 3"/>
              <a:buNone/>
            </a:pPr>
            <a:r>
              <a:rPr lang="en-US" sz="2000" dirty="0"/>
              <a:t>Study skills – 99</a:t>
            </a:r>
          </a:p>
          <a:p>
            <a:pPr marL="109728" indent="0">
              <a:lnSpc>
                <a:spcPct val="200000"/>
              </a:lnSpc>
              <a:buFont typeface="Wingdings 3"/>
              <a:buNone/>
            </a:pPr>
            <a:r>
              <a:rPr lang="en-US" sz="2000" dirty="0"/>
              <a:t>Spanish I -90</a:t>
            </a:r>
          </a:p>
        </p:txBody>
      </p:sp>
      <p:sp>
        <p:nvSpPr>
          <p:cNvPr id="10" name="Content Placeholder 4"/>
          <p:cNvSpPr txBox="1">
            <a:spLocks/>
          </p:cNvSpPr>
          <p:nvPr/>
        </p:nvSpPr>
        <p:spPr>
          <a:xfrm>
            <a:off x="4343400" y="1444624"/>
            <a:ext cx="4040188" cy="3941763"/>
          </a:xfrm>
          <a:prstGeom prst="rect">
            <a:avLst/>
          </a:prstGeom>
        </p:spPr>
        <p:txBody>
          <a:bodyPr vert="horz">
            <a:normAutofit/>
          </a:bodyPr>
          <a:lstStyle>
            <a:lvl1pPr marL="365760" indent="-256032" algn="l" rtl="0" eaLnBrk="1" latinLnBrk="0" hangingPunct="1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Char char=""/>
              <a:defRPr kumimoji="0"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21792" indent="-228600" algn="l" rtl="0" eaLnBrk="1" latinLnBrk="0" hangingPunct="1">
              <a:spcBef>
                <a:spcPts val="324"/>
              </a:spcBef>
              <a:buClr>
                <a:schemeClr val="accent1"/>
              </a:buClr>
              <a:buFont typeface="Verdana"/>
              <a:buChar char="◦"/>
              <a:defRPr kumimoji="0"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9536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SzPct val="100000"/>
              <a:buFont typeface="Wingdings 2"/>
              <a:buChar char="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43000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Font typeface="Wingdings 2"/>
              <a:buChar char=""/>
              <a:defRPr kumimoji="0"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Font typeface="Wingdings 2"/>
              <a:buChar char="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002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574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marL="109728" indent="0">
              <a:buFont typeface="Wingdings 3"/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284260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B821C225-5C4D-4168-90AF-3D263D72CBA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V="1">
            <a:off x="571500" y="826324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 useBgFill="1">
        <p:nvSpPr>
          <p:cNvPr id="27" name="Rectangle 26">
            <a:extLst>
              <a:ext uri="{FF2B5EF4-FFF2-40B4-BE49-F238E27FC236}">
                <a16:creationId xmlns:a16="http://schemas.microsoft.com/office/drawing/2014/main" id="{39E4C68A-A4A9-48A4-9FF2-D2896B1EA01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E2B9AEA5-52CB-49A6-AF8A-33502F291B9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349072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title" idx="4294967295"/>
          </p:nvPr>
        </p:nvSpPr>
        <p:spPr>
          <a:xfrm>
            <a:off x="723591" y="804333"/>
            <a:ext cx="2543925" cy="5249334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r"/>
            <a:r>
              <a:rPr lang="en-US" sz="4300">
                <a:solidFill>
                  <a:srgbClr val="FFFFFF"/>
                </a:solidFill>
              </a:rPr>
              <a:t>How to have a balanced schedule as a  freshman…</a:t>
            </a:r>
          </a:p>
        </p:txBody>
      </p:sp>
      <p:sp>
        <p:nvSpPr>
          <p:cNvPr id="11" name="Content Placeholder 4"/>
          <p:cNvSpPr txBox="1">
            <a:spLocks/>
          </p:cNvSpPr>
          <p:nvPr/>
        </p:nvSpPr>
        <p:spPr>
          <a:xfrm>
            <a:off x="3713286" y="804333"/>
            <a:ext cx="4729502" cy="5249334"/>
          </a:xfrm>
          <a:prstGeom prst="rect">
            <a:avLst/>
          </a:prstGeom>
        </p:spPr>
        <p:txBody>
          <a:bodyPr vert="horz" lIns="45720" tIns="45720" rIns="45720" bIns="45720" rtlCol="0" anchor="ctr">
            <a:normAutofit/>
          </a:bodyPr>
          <a:lstStyle>
            <a:lvl1pPr marL="365760" indent="-256032" algn="l" rtl="0" eaLnBrk="1" latinLnBrk="0" hangingPunct="1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Char char=""/>
              <a:defRPr kumimoji="0"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21792" indent="-228600" algn="l" rtl="0" eaLnBrk="1" latinLnBrk="0" hangingPunct="1">
              <a:spcBef>
                <a:spcPts val="324"/>
              </a:spcBef>
              <a:buClr>
                <a:schemeClr val="accent1"/>
              </a:buClr>
              <a:buFont typeface="Verdana"/>
              <a:buChar char="◦"/>
              <a:defRPr kumimoji="0"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9536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SzPct val="100000"/>
              <a:buFont typeface="Wingdings 2"/>
              <a:buChar char="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43000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Font typeface="Wingdings 2"/>
              <a:buChar char=""/>
              <a:defRPr kumimoji="0"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Font typeface="Wingdings 2"/>
              <a:buChar char="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002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574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marL="109728" indent="0">
              <a:lnSpc>
                <a:spcPct val="90000"/>
              </a:lnSpc>
              <a:buFont typeface="Wingdings 3"/>
              <a:buNone/>
            </a:pPr>
            <a:r>
              <a:rPr lang="en-US" sz="2000" u="sng" dirty="0"/>
              <a:t>Student #2</a:t>
            </a:r>
          </a:p>
          <a:p>
            <a:pPr marL="109728" indent="0">
              <a:lnSpc>
                <a:spcPct val="90000"/>
              </a:lnSpc>
              <a:buFont typeface="Wingdings 3"/>
              <a:buNone/>
            </a:pPr>
            <a:r>
              <a:rPr lang="en-US" sz="2000" u="sng" dirty="0"/>
              <a:t>3.583 – weighted / 3.166 - unweighted</a:t>
            </a:r>
          </a:p>
          <a:p>
            <a:pPr marL="109728" indent="0">
              <a:lnSpc>
                <a:spcPct val="90000"/>
              </a:lnSpc>
              <a:buFont typeface="Wingdings 3"/>
              <a:buNone/>
            </a:pPr>
            <a:endParaRPr lang="en-US" sz="2000" u="sng" dirty="0"/>
          </a:p>
          <a:p>
            <a:pPr marL="109728" indent="0">
              <a:lnSpc>
                <a:spcPct val="200000"/>
              </a:lnSpc>
              <a:buFont typeface="Wingdings 3"/>
              <a:buNone/>
            </a:pPr>
            <a:r>
              <a:rPr lang="en-US" sz="2000" dirty="0"/>
              <a:t>Honors 9th Lit- 82</a:t>
            </a:r>
          </a:p>
          <a:p>
            <a:pPr marL="109728" indent="0">
              <a:lnSpc>
                <a:spcPct val="200000"/>
              </a:lnSpc>
              <a:buFont typeface="Wingdings 3"/>
              <a:buNone/>
            </a:pPr>
            <a:r>
              <a:rPr lang="en-US" sz="2000" dirty="0"/>
              <a:t>H Geometry- 82</a:t>
            </a:r>
          </a:p>
          <a:p>
            <a:pPr marL="109728" indent="0">
              <a:lnSpc>
                <a:spcPct val="200000"/>
              </a:lnSpc>
              <a:buFont typeface="Wingdings 3"/>
              <a:buNone/>
            </a:pPr>
            <a:r>
              <a:rPr lang="en-US" sz="2000" dirty="0"/>
              <a:t>Honors Biology - 87</a:t>
            </a:r>
          </a:p>
          <a:p>
            <a:pPr marL="109728" indent="0">
              <a:lnSpc>
                <a:spcPct val="200000"/>
              </a:lnSpc>
              <a:buFont typeface="Wingdings 3"/>
              <a:buNone/>
            </a:pPr>
            <a:r>
              <a:rPr lang="en-US" sz="2000" dirty="0"/>
              <a:t>AP Human- 86</a:t>
            </a:r>
          </a:p>
          <a:p>
            <a:pPr marL="109728" indent="0">
              <a:lnSpc>
                <a:spcPct val="200000"/>
              </a:lnSpc>
              <a:buFont typeface="Wingdings 3"/>
              <a:buNone/>
            </a:pPr>
            <a:r>
              <a:rPr lang="en-US" sz="2000" dirty="0"/>
              <a:t>Spanish II – 89</a:t>
            </a:r>
          </a:p>
          <a:p>
            <a:pPr marL="109728" indent="0">
              <a:lnSpc>
                <a:spcPct val="200000"/>
              </a:lnSpc>
              <a:buFont typeface="Wingdings 3"/>
              <a:buNone/>
            </a:pPr>
            <a:r>
              <a:rPr lang="en-US" sz="2000" dirty="0"/>
              <a:t>Orchestra-98</a:t>
            </a:r>
          </a:p>
        </p:txBody>
      </p:sp>
      <p:sp>
        <p:nvSpPr>
          <p:cNvPr id="10" name="Content Placeholder 4"/>
          <p:cNvSpPr txBox="1">
            <a:spLocks/>
          </p:cNvSpPr>
          <p:nvPr/>
        </p:nvSpPr>
        <p:spPr>
          <a:xfrm>
            <a:off x="4343400" y="1444624"/>
            <a:ext cx="4040188" cy="3941763"/>
          </a:xfrm>
          <a:prstGeom prst="rect">
            <a:avLst/>
          </a:prstGeom>
        </p:spPr>
        <p:txBody>
          <a:bodyPr vert="horz">
            <a:normAutofit/>
          </a:bodyPr>
          <a:lstStyle>
            <a:lvl1pPr marL="365760" indent="-256032" algn="l" rtl="0" eaLnBrk="1" latinLnBrk="0" hangingPunct="1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Char char=""/>
              <a:defRPr kumimoji="0"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21792" indent="-228600" algn="l" rtl="0" eaLnBrk="1" latinLnBrk="0" hangingPunct="1">
              <a:spcBef>
                <a:spcPts val="324"/>
              </a:spcBef>
              <a:buClr>
                <a:schemeClr val="accent1"/>
              </a:buClr>
              <a:buFont typeface="Verdana"/>
              <a:buChar char="◦"/>
              <a:defRPr kumimoji="0"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9536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SzPct val="100000"/>
              <a:buFont typeface="Wingdings 2"/>
              <a:buChar char="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43000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Font typeface="Wingdings 2"/>
              <a:buChar char=""/>
              <a:defRPr kumimoji="0"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Font typeface="Wingdings 2"/>
              <a:buChar char="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002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574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marL="109728" indent="0">
              <a:buFont typeface="Wingdings 3"/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776157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B821C225-5C4D-4168-90AF-3D263D72CBA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V="1">
            <a:off x="571500" y="826324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 useBgFill="1">
        <p:nvSpPr>
          <p:cNvPr id="21" name="Rectangle 20">
            <a:extLst>
              <a:ext uri="{FF2B5EF4-FFF2-40B4-BE49-F238E27FC236}">
                <a16:creationId xmlns:a16="http://schemas.microsoft.com/office/drawing/2014/main" id="{39E4C68A-A4A9-48A4-9FF2-D2896B1EA01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E2B9AEA5-52CB-49A6-AF8A-33502F291B9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349072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723591" y="804333"/>
            <a:ext cx="2543925" cy="5249334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r"/>
            <a:r>
              <a:rPr lang="en-US" sz="4300">
                <a:solidFill>
                  <a:srgbClr val="FFFFFF"/>
                </a:solidFill>
              </a:rPr>
              <a:t>How to have a balanced schedule as a  freshman…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4294967295"/>
          </p:nvPr>
        </p:nvSpPr>
        <p:spPr>
          <a:xfrm>
            <a:off x="3713286" y="804333"/>
            <a:ext cx="4729502" cy="5249334"/>
          </a:xfrm>
        </p:spPr>
        <p:txBody>
          <a:bodyPr vert="horz" lIns="45720" tIns="45720" rIns="45720" bIns="45720" rtlCol="0" anchor="ctr">
            <a:normAutofit/>
          </a:bodyPr>
          <a:lstStyle/>
          <a:p>
            <a:pPr marL="109728" indent="0">
              <a:buNone/>
            </a:pPr>
            <a:r>
              <a:rPr lang="en-US" u="sng" dirty="0"/>
              <a:t>Student #3 </a:t>
            </a:r>
          </a:p>
          <a:p>
            <a:pPr marL="109728" indent="0">
              <a:buNone/>
            </a:pPr>
            <a:r>
              <a:rPr lang="en-US" u="sng" dirty="0"/>
              <a:t>3.833 – weighted / 3.667 - unweighted</a:t>
            </a:r>
          </a:p>
          <a:p>
            <a:pPr marL="109728" indent="0">
              <a:buNone/>
            </a:pPr>
            <a:r>
              <a:rPr lang="en-US" dirty="0"/>
              <a:t>9th Lit - 94</a:t>
            </a:r>
          </a:p>
          <a:p>
            <a:pPr marL="109728" indent="0">
              <a:buNone/>
            </a:pPr>
            <a:r>
              <a:rPr lang="en-US" dirty="0"/>
              <a:t>H Algebra- 85</a:t>
            </a:r>
          </a:p>
          <a:p>
            <a:pPr marL="109728" indent="0">
              <a:buNone/>
            </a:pPr>
            <a:r>
              <a:rPr lang="en-US" dirty="0"/>
              <a:t>H Biology- 84</a:t>
            </a:r>
          </a:p>
          <a:p>
            <a:pPr marL="109728" indent="0">
              <a:buNone/>
            </a:pPr>
            <a:r>
              <a:rPr lang="en-US" dirty="0"/>
              <a:t>World </a:t>
            </a:r>
            <a:r>
              <a:rPr lang="en-US" dirty="0" err="1"/>
              <a:t>Geog</a:t>
            </a:r>
            <a:r>
              <a:rPr lang="en-US" dirty="0"/>
              <a:t>- 90</a:t>
            </a:r>
          </a:p>
          <a:p>
            <a:pPr marL="109728" indent="0">
              <a:buNone/>
            </a:pPr>
            <a:r>
              <a:rPr lang="en-US" dirty="0"/>
              <a:t>Spanish II – 95</a:t>
            </a:r>
          </a:p>
          <a:p>
            <a:pPr marL="109728" indent="0">
              <a:buNone/>
            </a:pPr>
            <a:r>
              <a:rPr lang="en-US" dirty="0"/>
              <a:t>Health - 100</a:t>
            </a:r>
          </a:p>
        </p:txBody>
      </p:sp>
    </p:spTree>
    <p:extLst>
      <p:ext uri="{BB962C8B-B14F-4D97-AF65-F5344CB8AC3E}">
        <p14:creationId xmlns:p14="http://schemas.microsoft.com/office/powerpoint/2010/main" val="341137084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B821C225-5C4D-4168-90AF-3D263D72CBA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V="1">
            <a:off x="571500" y="826324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 useBgFill="1">
        <p:nvSpPr>
          <p:cNvPr id="21" name="Rectangle 20">
            <a:extLst>
              <a:ext uri="{FF2B5EF4-FFF2-40B4-BE49-F238E27FC236}">
                <a16:creationId xmlns:a16="http://schemas.microsoft.com/office/drawing/2014/main" id="{39E4C68A-A4A9-48A4-9FF2-D2896B1EA01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E2B9AEA5-52CB-49A6-AF8A-33502F291B9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349072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723591" y="804333"/>
            <a:ext cx="2543925" cy="5249334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r"/>
            <a:r>
              <a:rPr lang="en-US" sz="4300">
                <a:solidFill>
                  <a:srgbClr val="FFFFFF"/>
                </a:solidFill>
              </a:rPr>
              <a:t>How to have a balanced schedule as a  freshman…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4294967295"/>
          </p:nvPr>
        </p:nvSpPr>
        <p:spPr>
          <a:xfrm>
            <a:off x="3713286" y="804333"/>
            <a:ext cx="4729502" cy="5249334"/>
          </a:xfrm>
        </p:spPr>
        <p:txBody>
          <a:bodyPr vert="horz" lIns="45720" tIns="45720" rIns="45720" bIns="45720" rtlCol="0" anchor="ctr">
            <a:normAutofit/>
          </a:bodyPr>
          <a:lstStyle/>
          <a:p>
            <a:pPr marL="109728" indent="0">
              <a:buNone/>
            </a:pPr>
            <a:r>
              <a:rPr lang="en-US" u="sng" dirty="0"/>
              <a:t>Student #4 </a:t>
            </a:r>
          </a:p>
          <a:p>
            <a:pPr marL="109728" indent="0">
              <a:buNone/>
            </a:pPr>
            <a:r>
              <a:rPr lang="en-US" u="sng" dirty="0"/>
              <a:t>4.25 – weighted / 4.0 - unweighted</a:t>
            </a:r>
          </a:p>
          <a:p>
            <a:pPr marL="109728" indent="0">
              <a:buNone/>
            </a:pPr>
            <a:r>
              <a:rPr lang="en-US" dirty="0"/>
              <a:t>9th Lit - 94</a:t>
            </a:r>
          </a:p>
          <a:p>
            <a:pPr marL="109728" indent="0">
              <a:buNone/>
            </a:pPr>
            <a:r>
              <a:rPr lang="en-US" dirty="0"/>
              <a:t>H Algebra- 95</a:t>
            </a:r>
          </a:p>
          <a:p>
            <a:pPr marL="109728" indent="0">
              <a:buNone/>
            </a:pPr>
            <a:r>
              <a:rPr lang="en-US" dirty="0"/>
              <a:t>Biology- 94</a:t>
            </a:r>
          </a:p>
          <a:p>
            <a:pPr marL="109728" indent="0">
              <a:buNone/>
            </a:pPr>
            <a:r>
              <a:rPr lang="en-US" dirty="0"/>
              <a:t>AP Human </a:t>
            </a:r>
            <a:r>
              <a:rPr lang="en-US" dirty="0" err="1"/>
              <a:t>Geog</a:t>
            </a:r>
            <a:r>
              <a:rPr lang="en-US" dirty="0"/>
              <a:t>- 90</a:t>
            </a:r>
          </a:p>
          <a:p>
            <a:pPr marL="109728" indent="0">
              <a:buNone/>
            </a:pPr>
            <a:r>
              <a:rPr lang="en-US" dirty="0"/>
              <a:t>Spanish II – 95</a:t>
            </a:r>
          </a:p>
          <a:p>
            <a:pPr marL="109728" indent="0">
              <a:buNone/>
            </a:pPr>
            <a:r>
              <a:rPr lang="en-US" dirty="0"/>
              <a:t>Health - 100</a:t>
            </a:r>
          </a:p>
        </p:txBody>
      </p:sp>
    </p:spTree>
    <p:extLst>
      <p:ext uri="{BB962C8B-B14F-4D97-AF65-F5344CB8AC3E}">
        <p14:creationId xmlns:p14="http://schemas.microsoft.com/office/powerpoint/2010/main" val="110964336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F7422F06-6017-4361-8872-E0E2CEB20B4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3486149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7478747-9C85-4282-A85B-3855428759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2601" y="643467"/>
            <a:ext cx="2561709" cy="5571066"/>
          </a:xfrm>
        </p:spPr>
        <p:txBody>
          <a:bodyPr>
            <a:normAutofit/>
          </a:bodyPr>
          <a:lstStyle/>
          <a:p>
            <a:r>
              <a:rPr lang="en-US">
                <a:solidFill>
                  <a:srgbClr val="FFFFFF"/>
                </a:solidFill>
              </a:rPr>
              <a:t>High school hints 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E5797893-5922-4238-8A36-1E2C7528D593}"/>
              </a:ext>
            </a:extLst>
          </p:cNvPr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3855677325"/>
              </p:ext>
            </p:extLst>
          </p:nvPr>
        </p:nvGraphicFramePr>
        <p:xfrm>
          <a:off x="4202906" y="954088"/>
          <a:ext cx="4231481" cy="49212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41009377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647F247E-B679-44E9-93C2-B2DD5EFB2B8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FEE15661-B0F2-42AE-A75B-0999B2CF598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079558" y="484632"/>
            <a:ext cx="6711112" cy="5880916"/>
          </a:xfrm>
          <a:prstGeom prst="rect">
            <a:avLst/>
          </a:prstGeom>
          <a:solidFill>
            <a:srgbClr val="4040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822DEE3-8810-4FBC-95D7-9ECC6C5950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01995" y="788416"/>
            <a:ext cx="5942448" cy="1499616"/>
          </a:xfrm>
        </p:spPr>
        <p:txBody>
          <a:bodyPr>
            <a:normAutofit/>
          </a:bodyPr>
          <a:lstStyle/>
          <a:p>
            <a:r>
              <a:rPr lang="en-US">
                <a:solidFill>
                  <a:srgbClr val="FFFFFF"/>
                </a:solidFill>
              </a:rPr>
              <a:t>High School Course Registration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354706C1-38B7-4C23-8749-906CB0DC80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56364" y="484632"/>
            <a:ext cx="1596699" cy="588091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CD161189-7A5B-4B2B-93DC-77710299475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V="1">
            <a:off x="2405398" y="1029524"/>
            <a:ext cx="0" cy="914400"/>
          </a:xfrm>
          <a:prstGeom prst="line">
            <a:avLst/>
          </a:prstGeom>
          <a:ln w="19050">
            <a:solidFill>
              <a:schemeClr val="accent1">
                <a:alpha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817859D-B5CA-48A5-878D-6A6D0BC088FF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2601995" y="2489202"/>
            <a:ext cx="5942448" cy="3554614"/>
          </a:xfrm>
        </p:spPr>
        <p:txBody>
          <a:bodyPr vert="horz" lIns="45720" tIns="45720" rIns="45720" bIns="45720" rtlCol="0" anchor="t">
            <a:normAutofit/>
          </a:bodyPr>
          <a:lstStyle/>
          <a:p>
            <a:r>
              <a:rPr lang="en-US" dirty="0">
                <a:solidFill>
                  <a:srgbClr val="FFFFFF"/>
                </a:solidFill>
              </a:rPr>
              <a:t>-List of courses generated from MS teacher recommendations made on criteria set by Walton.</a:t>
            </a:r>
          </a:p>
          <a:p>
            <a:r>
              <a:rPr lang="en-US" dirty="0">
                <a:solidFill>
                  <a:srgbClr val="FFFFFF"/>
                </a:solidFill>
              </a:rPr>
              <a:t>-Every list of courses should include English, Math and Science.  Any other classes listed are considered electives for 9th graders</a:t>
            </a:r>
          </a:p>
          <a:p>
            <a:r>
              <a:rPr lang="en-US" dirty="0">
                <a:solidFill>
                  <a:srgbClr val="FFFFFF"/>
                </a:solidFill>
              </a:rPr>
              <a:t>-Walton is a traditional bell schedule with a </a:t>
            </a:r>
            <a:r>
              <a:rPr lang="en-US">
                <a:solidFill>
                  <a:srgbClr val="FFFFFF"/>
                </a:solidFill>
              </a:rPr>
              <a:t>7-period</a:t>
            </a:r>
            <a:r>
              <a:rPr lang="en-US" dirty="0">
                <a:solidFill>
                  <a:srgbClr val="FFFFFF"/>
                </a:solidFill>
              </a:rPr>
              <a:t> day.  This means a full-time student should have 6 courses and a lunch.</a:t>
            </a:r>
          </a:p>
          <a:p>
            <a:r>
              <a:rPr lang="en-US" dirty="0">
                <a:solidFill>
                  <a:srgbClr val="FFFFFF"/>
                </a:solidFill>
              </a:rPr>
              <a:t>-Elective registration opens </a:t>
            </a:r>
            <a:r>
              <a:rPr lang="en-US">
                <a:solidFill>
                  <a:srgbClr val="FFFFFF"/>
                </a:solidFill>
              </a:rPr>
              <a:t>Friday</a:t>
            </a:r>
            <a:r>
              <a:rPr lang="en-US" dirty="0">
                <a:solidFill>
                  <a:srgbClr val="FFFFFF"/>
                </a:solidFill>
              </a:rPr>
              <a:t>, March </a:t>
            </a:r>
            <a:r>
              <a:rPr lang="en-US">
                <a:solidFill>
                  <a:srgbClr val="FFFFFF"/>
                </a:solidFill>
              </a:rPr>
              <a:t>7th </a:t>
            </a:r>
            <a:r>
              <a:rPr lang="en-US" dirty="0">
                <a:solidFill>
                  <a:srgbClr val="FFFFFF"/>
                </a:solidFill>
              </a:rPr>
              <a:t>at </a:t>
            </a:r>
            <a:r>
              <a:rPr lang="en-US">
                <a:solidFill>
                  <a:srgbClr val="FFFFFF"/>
                </a:solidFill>
              </a:rPr>
              <a:t>7am </a:t>
            </a:r>
            <a:r>
              <a:rPr lang="en-US" dirty="0">
                <a:solidFill>
                  <a:srgbClr val="FFFFFF"/>
                </a:solidFill>
              </a:rPr>
              <a:t>and will close at </a:t>
            </a:r>
            <a:r>
              <a:rPr lang="en-US">
                <a:solidFill>
                  <a:srgbClr val="FFFFFF"/>
                </a:solidFill>
              </a:rPr>
              <a:t>9:00pm </a:t>
            </a:r>
            <a:r>
              <a:rPr lang="en-US" dirty="0">
                <a:solidFill>
                  <a:srgbClr val="FFFFFF"/>
                </a:solidFill>
              </a:rPr>
              <a:t>on Sunday, March</a:t>
            </a:r>
            <a:r>
              <a:rPr lang="en-US">
                <a:solidFill>
                  <a:srgbClr val="FFFFFF"/>
                </a:solidFill>
              </a:rPr>
              <a:t> 23rd.</a:t>
            </a:r>
          </a:p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770097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>
            <a:extLst>
              <a:ext uri="{FF2B5EF4-FFF2-40B4-BE49-F238E27FC236}">
                <a16:creationId xmlns:a16="http://schemas.microsoft.com/office/drawing/2014/main" id="{4038CB10-1F5C-4D54-9DF7-12586DE5B00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45659" y="4572000"/>
            <a:ext cx="5293730" cy="1964266"/>
          </a:xfrm>
          <a:prstGeom prst="rect">
            <a:avLst/>
          </a:prstGeom>
          <a:solidFill>
            <a:srgbClr val="583E3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188D30E-3903-4700-ABA5-0023F8C24C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3192" y="4767072"/>
            <a:ext cx="4945641" cy="1625210"/>
          </a:xfrm>
        </p:spPr>
        <p:txBody>
          <a:bodyPr>
            <a:normAutofit/>
          </a:bodyPr>
          <a:lstStyle/>
          <a:p>
            <a:pPr algn="r"/>
            <a:r>
              <a:rPr lang="en-US">
                <a:solidFill>
                  <a:srgbClr val="FFFFFF"/>
                </a:solidFill>
              </a:rPr>
              <a:t>Why is registration important?</a:t>
            </a:r>
          </a:p>
        </p:txBody>
      </p:sp>
      <p:pic>
        <p:nvPicPr>
          <p:cNvPr id="5" name="Picture 4" descr="White puzzle with one red piece">
            <a:extLst>
              <a:ext uri="{FF2B5EF4-FFF2-40B4-BE49-F238E27FC236}">
                <a16:creationId xmlns:a16="http://schemas.microsoft.com/office/drawing/2014/main" id="{865A63A4-9A81-4ACA-B3A0-25A76BC02D9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4534" r="12969"/>
          <a:stretch/>
        </p:blipFill>
        <p:spPr>
          <a:xfrm>
            <a:off x="245660" y="321733"/>
            <a:ext cx="5293729" cy="4107392"/>
          </a:xfrm>
          <a:prstGeom prst="rect">
            <a:avLst/>
          </a:prstGeom>
        </p:spPr>
      </p:pic>
      <p:sp>
        <p:nvSpPr>
          <p:cNvPr id="18" name="Rectangle 17">
            <a:extLst>
              <a:ext uri="{FF2B5EF4-FFF2-40B4-BE49-F238E27FC236}">
                <a16:creationId xmlns:a16="http://schemas.microsoft.com/office/drawing/2014/main" id="{73ED6512-6858-4552-B699-9A97FE9A4EA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650991" y="321732"/>
            <a:ext cx="3251710" cy="6214534"/>
          </a:xfrm>
          <a:prstGeom prst="rect">
            <a:avLst/>
          </a:prstGeom>
          <a:solidFill>
            <a:srgbClr val="4040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46B9C5C-14BB-42AE-81B7-D0EF03F996A2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021989" y="917725"/>
            <a:ext cx="2568554" cy="4852362"/>
          </a:xfrm>
        </p:spPr>
        <p:txBody>
          <a:bodyPr vert="horz" lIns="45720" tIns="45720" rIns="45720" bIns="45720" rtlCol="0" anchor="ctr">
            <a:normAutofit lnSpcReduction="10000"/>
          </a:bodyPr>
          <a:lstStyle/>
          <a:p>
            <a:r>
              <a:rPr lang="en-US" sz="1900" dirty="0">
                <a:solidFill>
                  <a:srgbClr val="FFFFFF"/>
                </a:solidFill>
              </a:rPr>
              <a:t>-We build our master schedule and hire staff according to student course requests.</a:t>
            </a:r>
          </a:p>
          <a:p>
            <a:endParaRPr lang="en-US" sz="1900" dirty="0">
              <a:solidFill>
                <a:srgbClr val="FFFFFF"/>
              </a:solidFill>
            </a:endParaRPr>
          </a:p>
          <a:p>
            <a:r>
              <a:rPr lang="en-US" sz="1900" dirty="0">
                <a:solidFill>
                  <a:srgbClr val="FFFFFF"/>
                </a:solidFill>
              </a:rPr>
              <a:t>-</a:t>
            </a:r>
            <a:r>
              <a:rPr lang="en-US" sz="1900">
                <a:solidFill>
                  <a:srgbClr val="FFFFFF"/>
                </a:solidFill>
              </a:rPr>
              <a:t>There </a:t>
            </a:r>
            <a:r>
              <a:rPr lang="en-US" sz="1900" dirty="0">
                <a:solidFill>
                  <a:srgbClr val="FFFFFF"/>
                </a:solidFill>
              </a:rPr>
              <a:t>is </a:t>
            </a:r>
            <a:r>
              <a:rPr lang="en-US" sz="1900">
                <a:solidFill>
                  <a:srgbClr val="FFFFFF"/>
                </a:solidFill>
              </a:rPr>
              <a:t>not an option </a:t>
            </a:r>
            <a:r>
              <a:rPr lang="en-US" sz="1900" dirty="0">
                <a:solidFill>
                  <a:srgbClr val="FFFFFF"/>
                </a:solidFill>
              </a:rPr>
              <a:t>to "</a:t>
            </a:r>
            <a:r>
              <a:rPr lang="en-US" sz="1900">
                <a:solidFill>
                  <a:srgbClr val="FFFFFF"/>
                </a:solidFill>
              </a:rPr>
              <a:t>sample</a:t>
            </a:r>
            <a:r>
              <a:rPr lang="en-US" sz="1900" dirty="0">
                <a:solidFill>
                  <a:srgbClr val="FFFFFF"/>
                </a:solidFill>
              </a:rPr>
              <a:t>" a course and then change your </a:t>
            </a:r>
            <a:r>
              <a:rPr lang="en-US" sz="1900">
                <a:solidFill>
                  <a:srgbClr val="FFFFFF"/>
                </a:solidFill>
              </a:rPr>
              <a:t>decision</a:t>
            </a:r>
            <a:r>
              <a:rPr lang="en-US" sz="1900" dirty="0">
                <a:solidFill>
                  <a:srgbClr val="FFFFFF"/>
                </a:solidFill>
              </a:rPr>
              <a:t>.</a:t>
            </a:r>
          </a:p>
          <a:p>
            <a:endParaRPr lang="en-US" sz="1900" dirty="0">
              <a:solidFill>
                <a:srgbClr val="FFFFFF"/>
              </a:solidFill>
            </a:endParaRPr>
          </a:p>
          <a:p>
            <a:r>
              <a:rPr lang="en-US" sz="1900" dirty="0">
                <a:solidFill>
                  <a:srgbClr val="FFFFFF"/>
                </a:solidFill>
              </a:rPr>
              <a:t>-</a:t>
            </a:r>
            <a:r>
              <a:rPr lang="en-US" sz="1900">
                <a:solidFill>
                  <a:srgbClr val="FFFFFF"/>
                </a:solidFill>
                <a:ea typeface="+mn-lt"/>
                <a:cs typeface="+mn-lt"/>
              </a:rPr>
              <a:t>Our goal is to ensure that every student is appropriately challenged and advancing toward meeting high school graduation standards.</a:t>
            </a:r>
            <a:endParaRPr lang="en-US" sz="1900" dirty="0">
              <a:solidFill>
                <a:srgbClr val="FFFFFF"/>
              </a:solidFill>
            </a:endParaRPr>
          </a:p>
          <a:p>
            <a:endParaRPr lang="en-US" sz="19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377701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647F247E-B679-44E9-93C2-B2DD5EFB2B8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FEE15661-B0F2-42AE-A75B-0999B2CF598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079558" y="484632"/>
            <a:ext cx="6711112" cy="5880916"/>
          </a:xfrm>
          <a:prstGeom prst="rect">
            <a:avLst/>
          </a:prstGeom>
          <a:solidFill>
            <a:srgbClr val="4040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EB8C592-A3BB-4792-80B4-2CCD483CF8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01995" y="788416"/>
            <a:ext cx="5942448" cy="1499616"/>
          </a:xfrm>
        </p:spPr>
        <p:txBody>
          <a:bodyPr>
            <a:normAutofit/>
          </a:bodyPr>
          <a:lstStyle/>
          <a:p>
            <a:r>
              <a:rPr lang="en-US">
                <a:solidFill>
                  <a:srgbClr val="FFFFFF"/>
                </a:solidFill>
              </a:rPr>
              <a:t>Elective course registration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354706C1-38B7-4C23-8749-906CB0DC80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56364" y="484632"/>
            <a:ext cx="1596699" cy="588091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CD161189-7A5B-4B2B-93DC-77710299475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V="1">
            <a:off x="2405398" y="1029524"/>
            <a:ext cx="0" cy="914400"/>
          </a:xfrm>
          <a:prstGeom prst="line">
            <a:avLst/>
          </a:prstGeom>
          <a:ln w="19050">
            <a:solidFill>
              <a:schemeClr val="accent1">
                <a:alpha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2445C04-FF99-45E9-99AE-AF8C794292D7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2466767" y="2289579"/>
            <a:ext cx="5942448" cy="3554614"/>
          </a:xfrm>
        </p:spPr>
        <p:txBody>
          <a:bodyPr vert="horz" lIns="45720" tIns="45720" rIns="45720" bIns="45720" rtlCol="0" anchor="t">
            <a:normAutofit/>
          </a:bodyPr>
          <a:lstStyle/>
          <a:p>
            <a:r>
              <a:rPr lang="en-US" dirty="0">
                <a:solidFill>
                  <a:srgbClr val="FFFFFF"/>
                </a:solidFill>
              </a:rPr>
              <a:t>-ALL students must complete elective course registration!!</a:t>
            </a:r>
          </a:p>
          <a:p>
            <a:r>
              <a:rPr lang="en-US" dirty="0">
                <a:solidFill>
                  <a:srgbClr val="FFFFFF"/>
                </a:solidFill>
              </a:rPr>
              <a:t>-Elective course registration can be accessed through the student's CTLS (Dickerson – </a:t>
            </a:r>
            <a:r>
              <a:rPr lang="en-US">
                <a:solidFill>
                  <a:srgbClr val="FFFFFF"/>
                </a:solidFill>
              </a:rPr>
              <a:t>Homeroom CTLS </a:t>
            </a:r>
            <a:r>
              <a:rPr lang="en-US" dirty="0">
                <a:solidFill>
                  <a:srgbClr val="FFFFFF"/>
                </a:solidFill>
              </a:rPr>
              <a:t>tile &amp; Dodgen – 3</a:t>
            </a:r>
            <a:r>
              <a:rPr lang="en-US" baseline="30000" dirty="0">
                <a:solidFill>
                  <a:srgbClr val="FFFFFF"/>
                </a:solidFill>
              </a:rPr>
              <a:t>rd</a:t>
            </a:r>
            <a:r>
              <a:rPr lang="en-US" dirty="0">
                <a:solidFill>
                  <a:srgbClr val="FFFFFF"/>
                </a:solidFill>
              </a:rPr>
              <a:t> period class</a:t>
            </a:r>
            <a:r>
              <a:rPr lang="en-US">
                <a:solidFill>
                  <a:srgbClr val="FFFFFF"/>
                </a:solidFill>
              </a:rPr>
              <a:t> CTLS tile</a:t>
            </a:r>
            <a:r>
              <a:rPr lang="en-US" dirty="0">
                <a:solidFill>
                  <a:srgbClr val="FFFFFF"/>
                </a:solidFill>
              </a:rPr>
              <a:t>).</a:t>
            </a:r>
          </a:p>
          <a:p>
            <a:r>
              <a:rPr lang="en-US" dirty="0">
                <a:solidFill>
                  <a:srgbClr val="FFFFFF"/>
                </a:solidFill>
              </a:rPr>
              <a:t>-Prepare ahead of time and read carefully – can only submit elective registration ONE TIME!</a:t>
            </a:r>
          </a:p>
          <a:p>
            <a:r>
              <a:rPr lang="en-US" dirty="0">
                <a:solidFill>
                  <a:srgbClr val="FFFFFF"/>
                </a:solidFill>
              </a:rPr>
              <a:t>-What you will find in the CTLS homeroom:</a:t>
            </a:r>
          </a:p>
          <a:p>
            <a:pPr marL="310515" lvl="2" indent="0">
              <a:buNone/>
            </a:pPr>
            <a:r>
              <a:rPr lang="en-US" dirty="0">
                <a:solidFill>
                  <a:srgbClr val="FFFFFF"/>
                </a:solidFill>
              </a:rPr>
              <a:t>1.  Link to elective course registration</a:t>
            </a:r>
          </a:p>
          <a:p>
            <a:pPr marL="310515" lvl="2" indent="0">
              <a:buNone/>
            </a:pPr>
            <a:r>
              <a:rPr lang="en-US" dirty="0">
                <a:solidFill>
                  <a:srgbClr val="FFFFFF"/>
                </a:solidFill>
              </a:rPr>
              <a:t>2.  Link to electronic waiver form</a:t>
            </a:r>
          </a:p>
          <a:p>
            <a:pPr marL="310515" lvl="2" indent="0">
              <a:buNone/>
            </a:pPr>
            <a:r>
              <a:rPr lang="en-US" dirty="0">
                <a:solidFill>
                  <a:srgbClr val="FFFFFF"/>
                </a:solidFill>
              </a:rPr>
              <a:t>3.  Information about registering &amp; paying for zero period</a:t>
            </a:r>
          </a:p>
          <a:p>
            <a:pPr marL="310515" lvl="2" indent="0">
              <a:buNone/>
            </a:pPr>
            <a:r>
              <a:rPr lang="en-US" dirty="0">
                <a:solidFill>
                  <a:srgbClr val="FFFFFF"/>
                </a:solidFill>
              </a:rPr>
              <a:t>4.  Link to online course form</a:t>
            </a:r>
          </a:p>
          <a:p>
            <a:pPr marL="310515" lvl="2" indent="0">
              <a:buNone/>
            </a:pPr>
            <a:endParaRPr lang="en-US" dirty="0">
              <a:solidFill>
                <a:srgbClr val="FFFFFF"/>
              </a:solidFill>
            </a:endParaRPr>
          </a:p>
          <a:p>
            <a:pPr marL="310515" lvl="2" indent="0">
              <a:buNone/>
            </a:pPr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041144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" name="Rectangle 9">
            <a:extLst>
              <a:ext uri="{FF2B5EF4-FFF2-40B4-BE49-F238E27FC236}">
                <a16:creationId xmlns:a16="http://schemas.microsoft.com/office/drawing/2014/main" id="{90AAC386-A18D-4525-AD1B-4D227ED34C8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097404" y="643467"/>
            <a:ext cx="2604756" cy="5571066"/>
          </a:xfrm>
        </p:spPr>
        <p:txBody>
          <a:bodyPr>
            <a:normAutofit/>
          </a:bodyPr>
          <a:lstStyle/>
          <a:p>
            <a:r>
              <a:rPr lang="en-US" b="1"/>
              <a:t>Academic Program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C34C4AD0-FE94-4E84-ACA6-CC5BF1A1182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V="1">
            <a:off x="5890097" y="2514600"/>
            <a:ext cx="0" cy="18288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4" name="Content Placeholder 1">
            <a:extLst>
              <a:ext uri="{FF2B5EF4-FFF2-40B4-BE49-F238E27FC236}">
                <a16:creationId xmlns:a16="http://schemas.microsoft.com/office/drawing/2014/main" id="{D3A833ED-67B3-4990-9D44-1D099EBC1128}"/>
              </a:ext>
            </a:extLst>
          </p:cNvPr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349207295"/>
              </p:ext>
            </p:extLst>
          </p:nvPr>
        </p:nvGraphicFramePr>
        <p:xfrm>
          <a:off x="707231" y="933450"/>
          <a:ext cx="4947047" cy="49418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92487437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C61657BD-3333-446A-A16A-CBDC77C8E55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3999" cy="4572002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52CAFF06-4D3A-42A5-8614-B1FA47EA0F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2600" y="643467"/>
            <a:ext cx="8178799" cy="5571066"/>
          </a:xfrm>
          <a:prstGeom prst="rect">
            <a:avLst/>
          </a:prstGeom>
          <a:solidFill>
            <a:srgbClr val="FFFFFF"/>
          </a:solidFill>
          <a:ln w="9525">
            <a:noFill/>
          </a:ln>
          <a:effectLst>
            <a:outerShdw blurRad="63500" dist="17780" dir="5400000" algn="t" rotWithShape="0">
              <a:prstClr val="black">
                <a:alpha val="4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 descr="A close up of a document&#10;&#10;AI-generated content may be incorrect.">
            <a:extLst>
              <a:ext uri="{FF2B5EF4-FFF2-40B4-BE49-F238E27FC236}">
                <a16:creationId xmlns:a16="http://schemas.microsoft.com/office/drawing/2014/main" id="{3A14C067-9D4A-37AB-B8AB-67D4D9D0F8A0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1122" t="1903" r="962" b="1015"/>
          <a:stretch/>
        </p:blipFill>
        <p:spPr>
          <a:xfrm>
            <a:off x="2285945" y="644044"/>
            <a:ext cx="4515640" cy="5570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642546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>
            <a:extLst>
              <a:ext uri="{FF2B5EF4-FFF2-40B4-BE49-F238E27FC236}">
                <a16:creationId xmlns:a16="http://schemas.microsoft.com/office/drawing/2014/main" id="{B5068B1C-1A28-475A-A0E0-4C23200D820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D57AA58-6185-467E-8D53-830706ACC6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2600" y="804333"/>
            <a:ext cx="3718717" cy="5249334"/>
          </a:xfrm>
        </p:spPr>
        <p:txBody>
          <a:bodyPr>
            <a:normAutofit/>
          </a:bodyPr>
          <a:lstStyle/>
          <a:p>
            <a:pPr algn="r"/>
            <a:r>
              <a:rPr lang="en-US">
                <a:solidFill>
                  <a:schemeClr val="bg1"/>
                </a:solidFill>
              </a:rPr>
              <a:t>Zero period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6D428773-F789-43B7-B5FD-AE49E5BD2E7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72000" y="0"/>
            <a:ext cx="457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2B5D4A2-4174-41D1-817B-622F4007365F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4933950" y="804333"/>
            <a:ext cx="3848100" cy="5249334"/>
          </a:xfrm>
        </p:spPr>
        <p:txBody>
          <a:bodyPr vert="horz" lIns="45720" tIns="45720" rIns="45720" bIns="45720" rtlCol="0" anchor="ctr">
            <a:normAutofit/>
          </a:bodyPr>
          <a:lstStyle/>
          <a:p>
            <a:r>
              <a:rPr lang="en-US" sz="1300" dirty="0">
                <a:solidFill>
                  <a:srgbClr val="FFFFFF"/>
                </a:solidFill>
              </a:rPr>
              <a:t>-This is NOT required and is NOT for everyone.</a:t>
            </a:r>
          </a:p>
          <a:p>
            <a:r>
              <a:rPr lang="en-US" sz="1300" dirty="0">
                <a:solidFill>
                  <a:srgbClr val="FFFFFF"/>
                </a:solidFill>
              </a:rPr>
              <a:t>-Zero period classes meet Monday-Thursday 7:10 – 8:10am</a:t>
            </a:r>
          </a:p>
          <a:p>
            <a:r>
              <a:rPr lang="en-US" sz="1300" dirty="0">
                <a:solidFill>
                  <a:srgbClr val="FFFFFF"/>
                </a:solidFill>
              </a:rPr>
              <a:t>-Parent/guardian is responsible for transportation.</a:t>
            </a:r>
          </a:p>
          <a:p>
            <a:r>
              <a:rPr lang="en-US" sz="1300" dirty="0">
                <a:solidFill>
                  <a:srgbClr val="FFFFFF"/>
                </a:solidFill>
              </a:rPr>
              <a:t>-Who takes zero period?</a:t>
            </a:r>
          </a:p>
          <a:p>
            <a:pPr marL="264795" lvl="1">
              <a:buFont typeface="Wingdings 3" panose="020B0602020104020603" pitchFamily="34" charset="0"/>
              <a:buChar char=""/>
            </a:pPr>
            <a:r>
              <a:rPr lang="en-US" sz="1300" dirty="0">
                <a:solidFill>
                  <a:srgbClr val="FFFFFF"/>
                </a:solidFill>
              </a:rPr>
              <a:t>-Course 8 (extra course)</a:t>
            </a:r>
          </a:p>
          <a:p>
            <a:r>
              <a:rPr lang="en-US" sz="1300" dirty="0">
                <a:solidFill>
                  <a:srgbClr val="FFFFFF"/>
                </a:solidFill>
              </a:rPr>
              <a:t>- Example:  Student wants to take English, math, science, social studies, orchestra, Spanish and Latin or a STEM student is taking English, math, science, social studies, orchestra, Spanish, and a STEM elective.</a:t>
            </a:r>
          </a:p>
          <a:p>
            <a:r>
              <a:rPr lang="en-US" sz="1300" dirty="0">
                <a:solidFill>
                  <a:srgbClr val="FFFFFF"/>
                </a:solidFill>
              </a:rPr>
              <a:t>-If interested in zero period, you must express interest and pay for the course NOW.  If no </a:t>
            </a:r>
            <a:r>
              <a:rPr lang="en-US" sz="1300">
                <a:solidFill>
                  <a:srgbClr val="FFFFFF"/>
                </a:solidFill>
              </a:rPr>
              <a:t>zero-period </a:t>
            </a:r>
            <a:r>
              <a:rPr lang="en-US" sz="1300" dirty="0">
                <a:solidFill>
                  <a:srgbClr val="FFFFFF"/>
                </a:solidFill>
              </a:rPr>
              <a:t>class works in your schedule, you will receive a refund.</a:t>
            </a:r>
          </a:p>
          <a:p>
            <a:r>
              <a:rPr lang="en-US" sz="1300" dirty="0">
                <a:solidFill>
                  <a:srgbClr val="FFFFFF"/>
                </a:solidFill>
              </a:rPr>
              <a:t>-Cost is $300.  Email </a:t>
            </a:r>
            <a:r>
              <a:rPr lang="en-US" sz="1300">
                <a:solidFill>
                  <a:srgbClr val="FFFFFF"/>
                </a:solidFill>
              </a:rPr>
              <a:t>Kristin Fox </a:t>
            </a:r>
            <a:r>
              <a:rPr lang="en-US" sz="1300" dirty="0">
                <a:solidFill>
                  <a:srgbClr val="FFFFFF"/>
                </a:solidFill>
              </a:rPr>
              <a:t>at </a:t>
            </a:r>
            <a:r>
              <a:rPr lang="en-US" sz="1300" b="1">
                <a:solidFill>
                  <a:srgbClr val="FFFFFF"/>
                </a:solidFill>
              </a:rPr>
              <a:t>Kristin.Fox@cobbk12.org</a:t>
            </a:r>
            <a:r>
              <a:rPr lang="en-US" sz="1300" dirty="0">
                <a:solidFill>
                  <a:srgbClr val="FFFFFF"/>
                </a:solidFill>
              </a:rPr>
              <a:t> for more information.  Deadline to register and pay for zero period is April 1</a:t>
            </a:r>
            <a:r>
              <a:rPr lang="en-US" sz="1300" baseline="30000" dirty="0">
                <a:solidFill>
                  <a:srgbClr val="FFFFFF"/>
                </a:solidFill>
              </a:rPr>
              <a:t>st</a:t>
            </a:r>
            <a:r>
              <a:rPr lang="en-US" sz="1300" dirty="0">
                <a:solidFill>
                  <a:srgbClr val="FFFFFF"/>
                </a:solidFill>
              </a:rPr>
              <a:t>.</a:t>
            </a:r>
          </a:p>
          <a:p>
            <a:endParaRPr lang="en-US" sz="13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926860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5" name="Rectangle 14">
            <a:extLst>
              <a:ext uri="{FF2B5EF4-FFF2-40B4-BE49-F238E27FC236}">
                <a16:creationId xmlns:a16="http://schemas.microsoft.com/office/drawing/2014/main" id="{39E4C68A-A4A9-48A4-9FF2-D2896B1EA01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E2B9AEA5-52CB-49A6-AF8A-33502F291B9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349072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723591" y="804333"/>
            <a:ext cx="2543925" cy="5249334"/>
          </a:xfrm>
        </p:spPr>
        <p:txBody>
          <a:bodyPr>
            <a:normAutofit/>
          </a:bodyPr>
          <a:lstStyle/>
          <a:p>
            <a:pPr algn="r"/>
            <a:r>
              <a:rPr lang="en-US" b="1">
                <a:solidFill>
                  <a:srgbClr val="FFFFFF"/>
                </a:solidFill>
              </a:rPr>
              <a:t>Waivers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sz="quarter" idx="13"/>
          </p:nvPr>
        </p:nvSpPr>
        <p:spPr>
          <a:xfrm>
            <a:off x="3713286" y="804333"/>
            <a:ext cx="4729502" cy="5249334"/>
          </a:xfrm>
        </p:spPr>
        <p:txBody>
          <a:bodyPr anchor="ctr">
            <a:normAutofit/>
          </a:bodyPr>
          <a:lstStyle/>
          <a:p>
            <a:pPr marL="109728" indent="0">
              <a:buNone/>
            </a:pPr>
            <a:r>
              <a:rPr lang="en-US" b="1" dirty="0"/>
              <a:t>What is a waiver?</a:t>
            </a:r>
          </a:p>
          <a:p>
            <a:r>
              <a:rPr lang="en-US" dirty="0"/>
              <a:t>A form you submit to request a course one academic level different from the teacher recommendation.</a:t>
            </a:r>
          </a:p>
          <a:p>
            <a:pPr marL="109728" indent="0">
              <a:buNone/>
            </a:pPr>
            <a:r>
              <a:rPr lang="en-US" b="1" dirty="0"/>
              <a:t>How do I submit a waiver?</a:t>
            </a:r>
          </a:p>
          <a:p>
            <a:r>
              <a:rPr lang="en-US" dirty="0"/>
              <a:t>Electronic form will be distributed, and waivers are due April 1</a:t>
            </a:r>
            <a:r>
              <a:rPr lang="en-US" baseline="30000" dirty="0"/>
              <a:t>st</a:t>
            </a:r>
            <a:r>
              <a:rPr lang="en-US" dirty="0"/>
              <a:t>.</a:t>
            </a:r>
          </a:p>
          <a:p>
            <a:pPr marL="109728" indent="0">
              <a:buNone/>
            </a:pPr>
            <a:r>
              <a:rPr lang="en-US" b="1" dirty="0"/>
              <a:t>What does this mean for my child?</a:t>
            </a:r>
          </a:p>
          <a:p>
            <a:r>
              <a:rPr lang="en-US" dirty="0"/>
              <a:t>Your child will be required to stay in the course for the semester even if the teacher decides he/she is misplaced.</a:t>
            </a:r>
          </a:p>
        </p:txBody>
      </p:sp>
    </p:spTree>
    <p:extLst>
      <p:ext uri="{BB962C8B-B14F-4D97-AF65-F5344CB8AC3E}">
        <p14:creationId xmlns:p14="http://schemas.microsoft.com/office/powerpoint/2010/main" val="2544928627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5" name="Rectangle 14">
            <a:extLst>
              <a:ext uri="{FF2B5EF4-FFF2-40B4-BE49-F238E27FC236}">
                <a16:creationId xmlns:a16="http://schemas.microsoft.com/office/drawing/2014/main" id="{39E4C68A-A4A9-48A4-9FF2-D2896B1EA01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E2B9AEA5-52CB-49A6-AF8A-33502F291B9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349072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723591" y="804333"/>
            <a:ext cx="2543925" cy="5249334"/>
          </a:xfrm>
        </p:spPr>
        <p:txBody>
          <a:bodyPr>
            <a:normAutofit/>
          </a:bodyPr>
          <a:lstStyle/>
          <a:p>
            <a:pPr algn="r"/>
            <a:r>
              <a:rPr lang="en-US" b="1" dirty="0">
                <a:solidFill>
                  <a:srgbClr val="FFFFFF"/>
                </a:solidFill>
              </a:rPr>
              <a:t>Other </a:t>
            </a:r>
            <a:br>
              <a:rPr lang="en-US" b="1" dirty="0">
                <a:solidFill>
                  <a:srgbClr val="FFFFFF"/>
                </a:solidFill>
              </a:rPr>
            </a:br>
            <a:r>
              <a:rPr lang="en-US" b="1" dirty="0">
                <a:solidFill>
                  <a:srgbClr val="FFFFFF"/>
                </a:solidFill>
              </a:rPr>
              <a:t>FAQs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sz="quarter" idx="13"/>
          </p:nvPr>
        </p:nvSpPr>
        <p:spPr>
          <a:xfrm>
            <a:off x="3713286" y="804333"/>
            <a:ext cx="4729502" cy="5249334"/>
          </a:xfrm>
        </p:spPr>
        <p:txBody>
          <a:bodyPr anchor="ctr">
            <a:normAutofit fontScale="70000" lnSpcReduction="20000"/>
          </a:bodyPr>
          <a:lstStyle/>
          <a:p>
            <a:pPr marL="109220" indent="0">
              <a:buNone/>
            </a:pPr>
            <a:r>
              <a:rPr lang="en-US" b="1" dirty="0"/>
              <a:t>What if my child is in STEM or ISA?</a:t>
            </a:r>
            <a:endParaRPr lang="en-US"/>
          </a:p>
          <a:p>
            <a:pPr marL="109220" indent="0">
              <a:buNone/>
            </a:pPr>
            <a:r>
              <a:rPr lang="en-US" dirty="0"/>
              <a:t>-Once your child commits to the STEM or ISA program, the school will automatically update course lists.</a:t>
            </a:r>
            <a:r>
              <a:rPr lang="en-US" b="1" dirty="0"/>
              <a:t>	</a:t>
            </a:r>
            <a:endParaRPr lang="en-US" b="1"/>
          </a:p>
          <a:p>
            <a:pPr marL="109220" indent="0">
              <a:buNone/>
            </a:pPr>
            <a:endParaRPr lang="en-US" b="1"/>
          </a:p>
          <a:p>
            <a:pPr marL="109220" indent="0">
              <a:buNone/>
            </a:pPr>
            <a:r>
              <a:rPr lang="en-US" b="1" dirty="0"/>
              <a:t>What if I want to drop a class on my student’s course list?</a:t>
            </a:r>
            <a:endParaRPr lang="en-US" b="1"/>
          </a:p>
          <a:p>
            <a:pPr marL="109220" indent="0">
              <a:buNone/>
            </a:pPr>
            <a:r>
              <a:rPr lang="en-US" dirty="0"/>
              <a:t>-You will do this through the elective registration form found in the CTLS homeroom.</a:t>
            </a:r>
            <a:endParaRPr lang="en-US"/>
          </a:p>
          <a:p>
            <a:pPr marL="109220" indent="0">
              <a:buNone/>
            </a:pPr>
            <a:endParaRPr lang="en-US" b="1"/>
          </a:p>
          <a:p>
            <a:pPr marL="109220" indent="0">
              <a:buNone/>
            </a:pPr>
            <a:r>
              <a:rPr lang="en-US" b="1" dirty="0"/>
              <a:t>What if my child is taking a course over the summer?</a:t>
            </a:r>
            <a:endParaRPr lang="en-US" b="1"/>
          </a:p>
          <a:p>
            <a:pPr marL="109220" indent="0">
              <a:buNone/>
            </a:pPr>
            <a:r>
              <a:rPr lang="en-US" dirty="0"/>
              <a:t>-You can find information about the process in the CTLS homeroom. There is an online form linked in CTLS. You are responsible for registering your child through CVA or GAVS.  </a:t>
            </a:r>
            <a:endParaRPr lang="en-US"/>
          </a:p>
          <a:p>
            <a:pPr marL="109220" indent="0">
              <a:buNone/>
            </a:pPr>
            <a:endParaRPr lang="en-US" b="1"/>
          </a:p>
          <a:p>
            <a:pPr marL="109220" indent="0">
              <a:buNone/>
            </a:pPr>
            <a:r>
              <a:rPr lang="en-US" b="1" dirty="0"/>
              <a:t>Who should I direct my questions to?</a:t>
            </a:r>
            <a:endParaRPr lang="en-US" b="1"/>
          </a:p>
          <a:p>
            <a:pPr marL="109220" indent="0">
              <a:buNone/>
            </a:pPr>
            <a:r>
              <a:rPr lang="en-US" dirty="0"/>
              <a:t>For now, your 8th-grade middle school counselors:</a:t>
            </a:r>
            <a:endParaRPr lang="en-US"/>
          </a:p>
          <a:p>
            <a:pPr marL="109220" indent="0">
              <a:buNone/>
            </a:pPr>
            <a:r>
              <a:rPr lang="en-US" dirty="0"/>
              <a:t>Dickerson – Ms. Jackson</a:t>
            </a:r>
            <a:r>
              <a:rPr lang="en-US"/>
              <a:t> (Latasha.Jackson@cobbk12.org)</a:t>
            </a:r>
          </a:p>
          <a:p>
            <a:pPr marL="109220" indent="0">
              <a:buNone/>
            </a:pPr>
            <a:r>
              <a:rPr lang="en-US" dirty="0"/>
              <a:t>Dodgen – Ms. Hammonds</a:t>
            </a:r>
            <a:r>
              <a:rPr lang="en-US"/>
              <a:t> (Kaley.Hammonds@cobbk12.org)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36766640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Rectangle 70">
            <a:extLst>
              <a:ext uri="{FF2B5EF4-FFF2-40B4-BE49-F238E27FC236}">
                <a16:creationId xmlns:a16="http://schemas.microsoft.com/office/drawing/2014/main" id="{4038CB10-1F5C-4D54-9DF7-12586DE5B00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45659" y="4572000"/>
            <a:ext cx="5293730" cy="1964266"/>
          </a:xfrm>
          <a:prstGeom prst="rect">
            <a:avLst/>
          </a:prstGeom>
          <a:solidFill>
            <a:srgbClr val="445E7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93192" y="4767072"/>
            <a:ext cx="4945641" cy="1625210"/>
          </a:xfrm>
        </p:spPr>
        <p:txBody>
          <a:bodyPr>
            <a:normAutofit/>
          </a:bodyPr>
          <a:lstStyle/>
          <a:p>
            <a:pPr algn="r"/>
            <a:r>
              <a:rPr lang="en-US">
                <a:solidFill>
                  <a:srgbClr val="FFFFFF"/>
                </a:solidFill>
              </a:rPr>
              <a:t>Walton 101</a:t>
            </a:r>
          </a:p>
        </p:txBody>
      </p:sp>
      <p:pic>
        <p:nvPicPr>
          <p:cNvPr id="1026" name="Picture 2" descr="Image result for Information. Size: 229 x 137. Source: bayciss.org.au">
            <a:extLst>
              <a:ext uri="{FF2B5EF4-FFF2-40B4-BE49-F238E27FC236}">
                <a16:creationId xmlns:a16="http://schemas.microsoft.com/office/drawing/2014/main" id="{DCE0AC35-5B8D-4CFC-9BA2-648CAB6A037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78" r="10392"/>
          <a:stretch/>
        </p:blipFill>
        <p:spPr bwMode="auto">
          <a:xfrm>
            <a:off x="245660" y="321733"/>
            <a:ext cx="5293729" cy="41073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3" name="Rectangle 72">
            <a:extLst>
              <a:ext uri="{FF2B5EF4-FFF2-40B4-BE49-F238E27FC236}">
                <a16:creationId xmlns:a16="http://schemas.microsoft.com/office/drawing/2014/main" id="{73ED6512-6858-4552-B699-9A97FE9A4EA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650991" y="321732"/>
            <a:ext cx="3251710" cy="6214534"/>
          </a:xfrm>
          <a:prstGeom prst="rect">
            <a:avLst/>
          </a:prstGeom>
          <a:solidFill>
            <a:srgbClr val="4040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Content Placeholder 1"/>
          <p:cNvSpPr>
            <a:spLocks noGrp="1"/>
          </p:cNvSpPr>
          <p:nvPr>
            <p:ph sz="quarter" idx="13"/>
          </p:nvPr>
        </p:nvSpPr>
        <p:spPr>
          <a:xfrm>
            <a:off x="5788435" y="486004"/>
            <a:ext cx="2964887" cy="5284083"/>
          </a:xfrm>
        </p:spPr>
        <p:txBody>
          <a:bodyPr anchor="ctr">
            <a:normAutofit/>
          </a:bodyPr>
          <a:lstStyle/>
          <a:p>
            <a:pPr algn="ctr"/>
            <a:r>
              <a:rPr lang="en-US" dirty="0">
                <a:solidFill>
                  <a:srgbClr val="FFFFFF"/>
                </a:solidFill>
              </a:rPr>
              <a:t>PTSA Sponsored – Learn the Nuts N Bolts</a:t>
            </a:r>
            <a:endParaRPr lang="en-US"/>
          </a:p>
          <a:p>
            <a:pPr algn="ctr"/>
            <a:endParaRPr lang="en-US">
              <a:solidFill>
                <a:srgbClr val="FFFFFF"/>
              </a:solidFill>
            </a:endParaRPr>
          </a:p>
          <a:p>
            <a:pPr marL="127635" lvl="1" indent="0" algn="ctr">
              <a:buNone/>
            </a:pPr>
            <a:r>
              <a:rPr lang="en-US" sz="2000">
                <a:solidFill>
                  <a:srgbClr val="FFFFFF"/>
                </a:solidFill>
              </a:rPr>
              <a:t>Tuesday</a:t>
            </a:r>
            <a:r>
              <a:rPr lang="en-US" sz="2000" dirty="0">
                <a:solidFill>
                  <a:srgbClr val="FFFFFF"/>
                </a:solidFill>
              </a:rPr>
              <a:t>, April </a:t>
            </a:r>
            <a:r>
              <a:rPr lang="en-US" sz="2000">
                <a:solidFill>
                  <a:srgbClr val="FFFFFF"/>
                </a:solidFill>
              </a:rPr>
              <a:t>22nd</a:t>
            </a:r>
            <a:endParaRPr lang="en-US" sz="2000" baseline="30000">
              <a:solidFill>
                <a:srgbClr val="FFFFFF"/>
              </a:solidFill>
            </a:endParaRPr>
          </a:p>
          <a:p>
            <a:pPr marL="127635" lvl="1" indent="0" algn="ctr">
              <a:buNone/>
            </a:pPr>
            <a:r>
              <a:rPr lang="en-US" dirty="0">
                <a:solidFill>
                  <a:srgbClr val="FFFFFF"/>
                </a:solidFill>
              </a:rPr>
              <a:t>6:00 p.m.</a:t>
            </a:r>
            <a:endParaRPr lang="en-US">
              <a:solidFill>
                <a:srgbClr val="FFFFFF"/>
              </a:solidFill>
            </a:endParaRPr>
          </a:p>
          <a:p>
            <a:pPr marL="127635" lvl="1" indent="0" algn="ctr">
              <a:buNone/>
            </a:pPr>
            <a:endParaRPr lang="en-US">
              <a:solidFill>
                <a:srgbClr val="FFFFFF"/>
              </a:solidFill>
            </a:endParaRPr>
          </a:p>
          <a:p>
            <a:pPr marL="127635" lvl="1" indent="0" algn="ctr">
              <a:buNone/>
            </a:pPr>
            <a:r>
              <a:rPr lang="en-US" dirty="0">
                <a:solidFill>
                  <a:srgbClr val="FFFFFF"/>
                </a:solidFill>
              </a:rPr>
              <a:t>Lecture Hall (inside the library)</a:t>
            </a:r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27331598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close-up of a logo&#10;&#10;Description automatically generated">
            <a:extLst>
              <a:ext uri="{FF2B5EF4-FFF2-40B4-BE49-F238E27FC236}">
                <a16:creationId xmlns:a16="http://schemas.microsoft.com/office/drawing/2014/main" id="{AAF09EDE-421F-1427-B4BC-6AFA4610B53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2600" y="1128712"/>
            <a:ext cx="8178799" cy="46005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782536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768096" y="585216"/>
            <a:ext cx="7290054" cy="1499616"/>
          </a:xfrm>
        </p:spPr>
        <p:txBody>
          <a:bodyPr>
            <a:normAutofit/>
          </a:bodyPr>
          <a:lstStyle/>
          <a:p>
            <a:r>
              <a:rPr lang="en-US" b="1"/>
              <a:t>Promotion</a:t>
            </a:r>
          </a:p>
        </p:txBody>
      </p:sp>
      <p:pic>
        <p:nvPicPr>
          <p:cNvPr id="7" name="Graphic 6" descr="Books">
            <a:extLst>
              <a:ext uri="{FF2B5EF4-FFF2-40B4-BE49-F238E27FC236}">
                <a16:creationId xmlns:a16="http://schemas.microsoft.com/office/drawing/2014/main" id="{9097CD60-87A3-49C4-B6E6-73162B5C791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68095" y="2754624"/>
            <a:ext cx="2711704" cy="2711704"/>
          </a:xfrm>
          <a:prstGeom prst="rect">
            <a:avLst/>
          </a:prstGeom>
        </p:spPr>
      </p:pic>
      <p:sp>
        <p:nvSpPr>
          <p:cNvPr id="2" name="Content Placeholder 1"/>
          <p:cNvSpPr>
            <a:spLocks noGrp="1"/>
          </p:cNvSpPr>
          <p:nvPr>
            <p:ph sz="quarter" idx="13"/>
          </p:nvPr>
        </p:nvSpPr>
        <p:spPr>
          <a:xfrm>
            <a:off x="3797709" y="2286000"/>
            <a:ext cx="4260441" cy="4023360"/>
          </a:xfrm>
        </p:spPr>
        <p:txBody>
          <a:bodyPr>
            <a:normAutofit/>
          </a:bodyPr>
          <a:lstStyle/>
          <a:p>
            <a:r>
              <a:rPr lang="en-US" sz="2400"/>
              <a:t>Promotion Rules</a:t>
            </a:r>
          </a:p>
          <a:p>
            <a:pPr marL="109728" indent="0">
              <a:buNone/>
            </a:pPr>
            <a:r>
              <a:rPr lang="en-US" sz="2400"/>
              <a:t>  10th grade: 5 units, including one full credit in English, math and science</a:t>
            </a:r>
          </a:p>
          <a:p>
            <a:pPr marL="109728" indent="0">
              <a:buNone/>
            </a:pPr>
            <a:r>
              <a:rPr lang="en-US" sz="2400"/>
              <a:t>  11th grade: 10 units, including two full credits in English, math and science</a:t>
            </a:r>
          </a:p>
          <a:p>
            <a:pPr marL="109728" indent="0">
              <a:buNone/>
            </a:pPr>
            <a:r>
              <a:rPr lang="en-US" sz="2400"/>
              <a:t>  12th grade: 16 units</a:t>
            </a:r>
          </a:p>
          <a:p>
            <a:pPr marL="109728" indent="0">
              <a:buNone/>
            </a:pPr>
            <a:r>
              <a:rPr lang="en-US"/>
              <a:t> </a:t>
            </a:r>
          </a:p>
          <a:p>
            <a:pPr marL="109728" indent="0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58881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768096" y="585216"/>
            <a:ext cx="7290054" cy="1499616"/>
          </a:xfrm>
        </p:spPr>
        <p:txBody>
          <a:bodyPr>
            <a:normAutofit/>
          </a:bodyPr>
          <a:lstStyle/>
          <a:p>
            <a:r>
              <a:rPr lang="en-US" b="1"/>
              <a:t>Eligibility- GHSA</a:t>
            </a:r>
          </a:p>
        </p:txBody>
      </p:sp>
      <p:graphicFrame>
        <p:nvGraphicFramePr>
          <p:cNvPr id="5" name="Content Placeholder 1">
            <a:extLst>
              <a:ext uri="{FF2B5EF4-FFF2-40B4-BE49-F238E27FC236}">
                <a16:creationId xmlns:a16="http://schemas.microsoft.com/office/drawing/2014/main" id="{189B5A93-9B35-45B6-AA2C-9C8757954D16}"/>
              </a:ext>
            </a:extLst>
          </p:cNvPr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3284083480"/>
              </p:ext>
            </p:extLst>
          </p:nvPr>
        </p:nvGraphicFramePr>
        <p:xfrm>
          <a:off x="767953" y="2286000"/>
          <a:ext cx="7290197" cy="40227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1026" name="Picture 2" descr="Sports and Exercise : Spotlight on Statistics: U.S. Bureau of Labor  Statistics">
            <a:extLst>
              <a:ext uri="{FF2B5EF4-FFF2-40B4-BE49-F238E27FC236}">
                <a16:creationId xmlns:a16="http://schemas.microsoft.com/office/drawing/2014/main" id="{EA7385D3-4501-4CA7-8E70-F00FD476B89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89854" y="665519"/>
            <a:ext cx="2686050" cy="1704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1298180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28BA90A1-6BEC-48B7-BBE0-88632622544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D7950F2D-29CC-4F1C-8AFA-D6AE15BFA24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57759" y="480060"/>
            <a:ext cx="8428482" cy="5897880"/>
          </a:xfrm>
          <a:prstGeom prst="rect">
            <a:avLst/>
          </a:prstGeom>
          <a:solidFill>
            <a:srgbClr val="FFFFFF"/>
          </a:solidFill>
          <a:ln w="9525">
            <a:noFill/>
          </a:ln>
          <a:effectLst>
            <a:outerShdw blurRad="63500" dist="17780" dir="5400000" algn="t" rotWithShape="0">
              <a:prstClr val="black">
                <a:alpha val="4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rol 1"/>
          <p:cNvSpPr>
            <a:spLocks noChangeArrowheads="1" noChangeShapeType="1"/>
          </p:cNvSpPr>
          <p:nvPr/>
        </p:nvSpPr>
        <p:spPr bwMode="auto">
          <a:xfrm>
            <a:off x="1628775" y="5329238"/>
            <a:ext cx="6800850" cy="3757612"/>
          </a:xfrm>
          <a:prstGeom prst="rect">
            <a:avLst/>
          </a:prstGeom>
          <a:noFill/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in">
                <a:noFill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17611807"/>
              </p:ext>
            </p:extLst>
          </p:nvPr>
        </p:nvGraphicFramePr>
        <p:xfrm>
          <a:off x="482600" y="966055"/>
          <a:ext cx="8178800" cy="4925898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262169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55710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39314"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b="1" kern="1400">
                          <a:solidFill>
                            <a:srgbClr val="000000"/>
                          </a:solidFill>
                          <a:effectLst/>
                        </a:rPr>
                        <a:t>Subjects</a:t>
                      </a:r>
                      <a:endParaRPr lang="en-US" sz="15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101" marR="35101" marT="35101" marB="35101"/>
                </a:tc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b="1" kern="1400">
                          <a:solidFill>
                            <a:srgbClr val="000000"/>
                          </a:solidFill>
                          <a:effectLst/>
                        </a:rPr>
                        <a:t>Diploma</a:t>
                      </a:r>
                      <a:endParaRPr lang="en-US" sz="15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101" marR="35101" marT="35101" marB="35101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73323"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kern="1400">
                          <a:solidFill>
                            <a:srgbClr val="000000"/>
                          </a:solidFill>
                          <a:effectLst/>
                        </a:rPr>
                        <a:t>English</a:t>
                      </a:r>
                      <a:endParaRPr lang="en-US" sz="15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101" marR="35101" marT="35101" marB="35101"/>
                </a:tc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kern="1400" dirty="0">
                          <a:solidFill>
                            <a:srgbClr val="000000"/>
                          </a:solidFill>
                          <a:effectLst/>
                        </a:rPr>
                        <a:t>4 units of English Language Arts required for all students including 1 unit of Literature/Composition 1 and 1 unit of Literature/Composition 2</a:t>
                      </a:r>
                      <a:endParaRPr lang="en-US" sz="15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101" marR="35101" marT="35101" marB="35101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39314"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kern="1400">
                          <a:solidFill>
                            <a:srgbClr val="000000"/>
                          </a:solidFill>
                          <a:effectLst/>
                        </a:rPr>
                        <a:t>Mathematics</a:t>
                      </a:r>
                      <a:endParaRPr lang="en-US" sz="15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101" marR="35101" marT="35101" marB="35101"/>
                </a:tc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kern="1400">
                          <a:solidFill>
                            <a:srgbClr val="000000"/>
                          </a:solidFill>
                          <a:effectLst/>
                        </a:rPr>
                        <a:t>4 units of Mathematics required for all students</a:t>
                      </a:r>
                      <a:endParaRPr lang="en-US" sz="15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101" marR="35101" marT="35101" marB="35101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07332"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kern="1400">
                          <a:solidFill>
                            <a:srgbClr val="000000"/>
                          </a:solidFill>
                          <a:effectLst/>
                        </a:rPr>
                        <a:t>Science</a:t>
                      </a:r>
                      <a:endParaRPr lang="en-US" sz="15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101" marR="35101" marT="35101" marB="35101"/>
                </a:tc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kern="1400">
                          <a:solidFill>
                            <a:srgbClr val="000000"/>
                          </a:solidFill>
                          <a:effectLst/>
                        </a:rPr>
                        <a:t>4 units of Science required for all students, to include 1 unit of Biology, 1 unit of Physical Science or Physics, 1 unit of Chemistry, Earth Science, Environmental Science, or an AP Science, and 1 additional unit of science</a:t>
                      </a:r>
                      <a:endParaRPr lang="en-US" sz="15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101" marR="35101" marT="35101" marB="35101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807332"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kern="1400">
                          <a:solidFill>
                            <a:srgbClr val="000000"/>
                          </a:solidFill>
                          <a:effectLst/>
                        </a:rPr>
                        <a:t>Social Studies</a:t>
                      </a:r>
                      <a:endParaRPr lang="en-US" sz="15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101" marR="35101" marT="35101" marB="35101"/>
                </a:tc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kern="1400">
                          <a:solidFill>
                            <a:srgbClr val="000000"/>
                          </a:solidFill>
                          <a:effectLst/>
                        </a:rPr>
                        <a:t>3 units of Social Studies required for all students, to include 1 unit of World History, 1 unit of United States History, 1/2 unit of American Government, and 1/2 unit of Economics</a:t>
                      </a:r>
                      <a:endParaRPr lang="en-US" sz="15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101" marR="35101" marT="35101" marB="35101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39314"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kern="1400">
                          <a:solidFill>
                            <a:srgbClr val="000000"/>
                          </a:solidFill>
                          <a:effectLst/>
                        </a:rPr>
                        <a:t>Health &amp; Physical Education</a:t>
                      </a:r>
                      <a:endParaRPr lang="en-US" sz="15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101" marR="35101" marT="35101" marB="35101"/>
                </a:tc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kern="1400">
                          <a:solidFill>
                            <a:srgbClr val="000000"/>
                          </a:solidFill>
                          <a:effectLst/>
                        </a:rPr>
                        <a:t>1 unit of Health and Personal Fitness are required for all students</a:t>
                      </a:r>
                      <a:endParaRPr lang="en-US" sz="15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101" marR="35101" marT="35101" marB="35101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041341"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kern="1400">
                          <a:solidFill>
                            <a:srgbClr val="000000"/>
                          </a:solidFill>
                          <a:effectLst/>
                        </a:rPr>
                        <a:t>Career Technical Education and/or Modern Language/Latin and/or Fine Arts</a:t>
                      </a:r>
                      <a:endParaRPr lang="en-US" sz="15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101" marR="35101" marT="35101" marB="35101"/>
                </a:tc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kern="1400">
                          <a:solidFill>
                            <a:srgbClr val="000000"/>
                          </a:solidFill>
                          <a:effectLst/>
                        </a:rPr>
                        <a:t>A total of 3 units are required from Career Technical Education, Modern Language, Latin and/or Fine Arts.  Students planning to enter or transfer into a University System of Georgia institution or other post-secondary institution must take 2 units of the same modern language or Latin.</a:t>
                      </a:r>
                      <a:endParaRPr lang="en-US" sz="15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101" marR="35101" marT="35101" marB="35101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39314"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kern="1400">
                          <a:solidFill>
                            <a:srgbClr val="000000"/>
                          </a:solidFill>
                          <a:effectLst/>
                        </a:rPr>
                        <a:t>Electives</a:t>
                      </a:r>
                      <a:endParaRPr lang="en-US" sz="15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101" marR="35101" marT="35101" marB="35101"/>
                </a:tc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kern="1400">
                          <a:solidFill>
                            <a:srgbClr val="000000"/>
                          </a:solidFill>
                          <a:effectLst/>
                        </a:rPr>
                        <a:t>4 additional elective units for all students</a:t>
                      </a:r>
                      <a:endParaRPr lang="en-US" sz="15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101" marR="35101" marT="35101" marB="35101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39314"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kern="1400">
                          <a:solidFill>
                            <a:srgbClr val="000000"/>
                          </a:solidFill>
                          <a:effectLst/>
                        </a:rPr>
                        <a:t>Total Units Minimum</a:t>
                      </a:r>
                      <a:endParaRPr lang="en-US" sz="15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101" marR="35101" marT="35101" marB="35101"/>
                </a:tc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kern="1400" dirty="0">
                          <a:solidFill>
                            <a:srgbClr val="000000"/>
                          </a:solidFill>
                          <a:effectLst/>
                        </a:rPr>
                        <a:t>23 units</a:t>
                      </a:r>
                      <a:endParaRPr lang="en-US" sz="15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101" marR="35101" marT="35101" marB="35101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4249396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 idx="4294967295"/>
          </p:nvPr>
        </p:nvSpPr>
        <p:spPr>
          <a:xfrm>
            <a:off x="0" y="273050"/>
            <a:ext cx="8229600" cy="1143000"/>
          </a:xfrm>
        </p:spPr>
        <p:txBody>
          <a:bodyPr/>
          <a:lstStyle/>
          <a:p>
            <a:r>
              <a:rPr lang="en-US" b="1" dirty="0">
                <a:solidFill>
                  <a:schemeClr val="accent1"/>
                </a:solidFill>
              </a:rPr>
              <a:t>English Options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609600" y="1676400"/>
            <a:ext cx="358140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u="sng" dirty="0"/>
              <a:t>Literature/Composition I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2000" dirty="0"/>
              <a:t>1 summer reading novel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2000" dirty="0"/>
              <a:t>3 parallel readings per semester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2000" dirty="0"/>
              <a:t>Vocabulary book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2000" dirty="0"/>
              <a:t>Fundamentals of argumentative, expository and narrative writing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2000" dirty="0"/>
              <a:t>Homework: 30-45 minutes per week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2000" dirty="0"/>
              <a:t>Most reading assignments completed in class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5105400" y="1676009"/>
            <a:ext cx="3657600" cy="43704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u="sng" dirty="0"/>
              <a:t>Literature/Composition I Honors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2000" dirty="0"/>
              <a:t>1 summer reading novel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2000" dirty="0"/>
              <a:t>3 parallel readings per semester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2000" dirty="0"/>
              <a:t>Accelerated vocabulary book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200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Aptos" panose="020B0004020202020204" pitchFamily="34" charset="0"/>
              </a:rPr>
              <a:t>Develop voice and sophistication in writing through narrative, analytical, and argumentative essays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2000" dirty="0"/>
              <a:t>Homework: 2-2.5 hours per week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2000" dirty="0"/>
              <a:t>Independent reading is expected</a:t>
            </a:r>
          </a:p>
          <a:p>
            <a:pPr marL="285750" indent="-285750">
              <a:buFont typeface="Arial" pitchFamily="34" charset="0"/>
              <a:buChar char="•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5135691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>
            <a:extLst>
              <a:ext uri="{FF2B5EF4-FFF2-40B4-BE49-F238E27FC236}">
                <a16:creationId xmlns:a16="http://schemas.microsoft.com/office/drawing/2014/main" id="{C61657BD-3333-446A-A16A-CBDC77C8E55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3999" cy="4572002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52CAFF06-4D3A-42A5-8614-B1FA47EA0F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2600" y="643467"/>
            <a:ext cx="8178799" cy="5571066"/>
          </a:xfrm>
          <a:prstGeom prst="rect">
            <a:avLst/>
          </a:prstGeom>
          <a:solidFill>
            <a:srgbClr val="FFFFFF"/>
          </a:solidFill>
          <a:ln w="9525">
            <a:noFill/>
          </a:ln>
          <a:effectLst>
            <a:outerShdw blurRad="63500" dist="17780" dir="5400000" algn="t" rotWithShape="0">
              <a:prstClr val="black">
                <a:alpha val="4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rol 1"/>
          <p:cNvSpPr>
            <a:spLocks noChangeArrowheads="1" noChangeShapeType="1"/>
          </p:cNvSpPr>
          <p:nvPr/>
        </p:nvSpPr>
        <p:spPr bwMode="auto">
          <a:xfrm rot="16200000">
            <a:off x="1149350" y="3317875"/>
            <a:ext cx="8183563" cy="6389688"/>
          </a:xfrm>
          <a:prstGeom prst="rect">
            <a:avLst/>
          </a:prstGeom>
          <a:noFill/>
          <a:ln>
            <a:noFill/>
          </a:ln>
          <a:extLst>
            <a:ext uri="{91240B29-F687-4F45-9708-019B960494DF}">
              <a14:hiddenLine xmlns:a14="http://schemas.microsoft.com/office/drawing/2010/main" w="9525" algn="in">
                <a:noFill/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" name="Control 1"/>
          <p:cNvSpPr>
            <a:spLocks noChangeArrowheads="1" noChangeShapeType="1"/>
          </p:cNvSpPr>
          <p:nvPr/>
        </p:nvSpPr>
        <p:spPr bwMode="auto">
          <a:xfrm rot="16200000">
            <a:off x="1149350" y="3317875"/>
            <a:ext cx="8183563" cy="6389688"/>
          </a:xfrm>
          <a:prstGeom prst="rect">
            <a:avLst/>
          </a:prstGeom>
          <a:noFill/>
          <a:ln>
            <a:noFill/>
          </a:ln>
          <a:extLst>
            <a:ext uri="{91240B29-F687-4F45-9708-019B960494DF}">
              <a14:hiddenLine xmlns:a14="http://schemas.microsoft.com/office/drawing/2010/main" w="9525" algn="in">
                <a:noFill/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" name="Control 2"/>
          <p:cNvSpPr>
            <a:spLocks noChangeArrowheads="1" noChangeShapeType="1"/>
          </p:cNvSpPr>
          <p:nvPr/>
        </p:nvSpPr>
        <p:spPr bwMode="auto">
          <a:xfrm rot="16200000">
            <a:off x="1149350" y="3436938"/>
            <a:ext cx="8183563" cy="6389687"/>
          </a:xfrm>
          <a:prstGeom prst="rect">
            <a:avLst/>
          </a:prstGeom>
          <a:noFill/>
          <a:ln>
            <a:noFill/>
          </a:ln>
          <a:extLst>
            <a:ext uri="{91240B29-F687-4F45-9708-019B960494DF}">
              <a14:hiddenLine xmlns:a14="http://schemas.microsoft.com/office/drawing/2010/main" w="9525" algn="in">
                <a:noFill/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" name="Control 1"/>
          <p:cNvSpPr>
            <a:spLocks noChangeArrowheads="1" noChangeShapeType="1"/>
          </p:cNvSpPr>
          <p:nvPr/>
        </p:nvSpPr>
        <p:spPr bwMode="auto">
          <a:xfrm rot="16200000">
            <a:off x="1149350" y="3436938"/>
            <a:ext cx="8183563" cy="6389687"/>
          </a:xfrm>
          <a:prstGeom prst="rect">
            <a:avLst/>
          </a:prstGeom>
          <a:noFill/>
          <a:ln>
            <a:noFill/>
          </a:ln>
          <a:extLst>
            <a:ext uri="{91240B29-F687-4F45-9708-019B960494DF}">
              <a14:hiddenLine xmlns:a14="http://schemas.microsoft.com/office/drawing/2010/main" w="9525" algn="in">
                <a:noFill/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" name="Control 1"/>
          <p:cNvSpPr>
            <a:spLocks noChangeArrowheads="1" noChangeShapeType="1"/>
          </p:cNvSpPr>
          <p:nvPr/>
        </p:nvSpPr>
        <p:spPr bwMode="auto">
          <a:xfrm rot="16200000">
            <a:off x="1149350" y="3436938"/>
            <a:ext cx="8183563" cy="6389687"/>
          </a:xfrm>
          <a:prstGeom prst="rect">
            <a:avLst/>
          </a:prstGeom>
          <a:noFill/>
          <a:ln>
            <a:noFill/>
          </a:ln>
          <a:extLst>
            <a:ext uri="{91240B29-F687-4F45-9708-019B960494DF}">
              <a14:hiddenLine xmlns:a14="http://schemas.microsoft.com/office/drawing/2010/main" w="9525" algn="in">
                <a:noFill/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Control 2"/>
          <p:cNvSpPr>
            <a:spLocks noChangeArrowheads="1" noChangeShapeType="1"/>
          </p:cNvSpPr>
          <p:nvPr/>
        </p:nvSpPr>
        <p:spPr bwMode="auto">
          <a:xfrm rot="16200000">
            <a:off x="736600" y="2540000"/>
            <a:ext cx="8183562" cy="6303962"/>
          </a:xfrm>
          <a:prstGeom prst="rect">
            <a:avLst/>
          </a:prstGeom>
          <a:noFill/>
          <a:ln>
            <a:noFill/>
          </a:ln>
          <a:extLst>
            <a:ext uri="{91240B29-F687-4F45-9708-019B960494DF}">
              <a14:hiddenLine xmlns:a14="http://schemas.microsoft.com/office/drawing/2010/main" w="9525" algn="in">
                <a:noFill/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151C076-CF4F-448F-A77E-C0E1B3951D9D}"/>
              </a:ext>
            </a:extLst>
          </p:cNvPr>
          <p:cNvSpPr txBox="1"/>
          <p:nvPr/>
        </p:nvSpPr>
        <p:spPr>
          <a:xfrm>
            <a:off x="3200400" y="3200400"/>
            <a:ext cx="2743200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23802704-F88B-EA3A-7BF7-5DC2D93E6CB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1579" y="633390"/>
            <a:ext cx="7468763" cy="56122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804214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accent1"/>
                </a:solidFill>
              </a:rPr>
              <a:t>Mathematics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sz="quarter" idx="13"/>
          </p:nvPr>
        </p:nvSpPr>
        <p:spPr>
          <a:xfrm>
            <a:off x="685330" y="2367093"/>
            <a:ext cx="3829520" cy="3119307"/>
          </a:xfrm>
        </p:spPr>
        <p:txBody>
          <a:bodyPr>
            <a:normAutofit fontScale="92500" lnSpcReduction="20000"/>
          </a:bodyPr>
          <a:lstStyle/>
          <a:p>
            <a:r>
              <a:rPr lang="en-US" sz="2400" u="sng" dirty="0"/>
              <a:t>Enhanced Courses</a:t>
            </a:r>
          </a:p>
          <a:p>
            <a:pPr marL="109728" indent="0">
              <a:buNone/>
            </a:pPr>
            <a:r>
              <a:rPr lang="en-US" sz="2400" dirty="0"/>
              <a:t>-go at a faster pace </a:t>
            </a:r>
          </a:p>
          <a:p>
            <a:pPr marL="109728" indent="0">
              <a:buNone/>
            </a:pPr>
            <a:r>
              <a:rPr lang="en-US" sz="2400" dirty="0"/>
              <a:t>-include 2 years of curriculum- </a:t>
            </a:r>
          </a:p>
          <a:p>
            <a:pPr marL="109728" indent="0">
              <a:buNone/>
            </a:pPr>
            <a:r>
              <a:rPr lang="en-US" sz="2400" dirty="0"/>
              <a:t>-very little calculator usage</a:t>
            </a:r>
          </a:p>
          <a:p>
            <a:pPr marL="109728" indent="0">
              <a:buNone/>
            </a:pPr>
            <a:r>
              <a:rPr lang="en-US" sz="2400" dirty="0"/>
              <a:t>-Accelerated courses earn ½ EQP for BOTH courses</a:t>
            </a:r>
          </a:p>
          <a:p>
            <a:pPr marL="109728" indent="0">
              <a:buNone/>
            </a:pPr>
            <a:r>
              <a:rPr lang="en-US" sz="2400" dirty="0"/>
              <a:t>-Embedded credit (grade counts twice!)</a:t>
            </a:r>
          </a:p>
          <a:p>
            <a:pPr marL="109728" indent="0">
              <a:buNone/>
            </a:pPr>
            <a:endParaRPr lang="en-US" sz="3700" dirty="0"/>
          </a:p>
          <a:p>
            <a:pPr marL="109728" indent="0">
              <a:buNone/>
            </a:pP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4"/>
          </p:nvPr>
        </p:nvSpPr>
        <p:spPr/>
        <p:txBody>
          <a:bodyPr>
            <a:normAutofit fontScale="25000" lnSpcReduction="20000"/>
          </a:bodyPr>
          <a:lstStyle/>
          <a:p>
            <a:r>
              <a:rPr lang="en-US" sz="8800" u="sng" dirty="0"/>
              <a:t>Honors Courses</a:t>
            </a:r>
            <a:r>
              <a:rPr lang="en-US" sz="8800" dirty="0"/>
              <a:t> </a:t>
            </a:r>
          </a:p>
          <a:p>
            <a:pPr marL="109728" indent="0">
              <a:buNone/>
            </a:pPr>
            <a:r>
              <a:rPr lang="en-US" sz="8000" dirty="0"/>
              <a:t>-more rigorous</a:t>
            </a:r>
          </a:p>
          <a:p>
            <a:pPr marL="109728" indent="0">
              <a:buNone/>
            </a:pPr>
            <a:r>
              <a:rPr lang="en-US" sz="8000" dirty="0"/>
              <a:t>-higher-order thinking questions, </a:t>
            </a:r>
          </a:p>
          <a:p>
            <a:pPr marL="109728" indent="0">
              <a:buNone/>
            </a:pPr>
            <a:r>
              <a:rPr lang="en-US" sz="8000" dirty="0"/>
              <a:t>-can take two math courses during sophomore year to reach Calculus</a:t>
            </a:r>
          </a:p>
          <a:p>
            <a:pPr marL="109728" indent="0">
              <a:buNone/>
            </a:pPr>
            <a:r>
              <a:rPr lang="en-US" sz="8000" dirty="0"/>
              <a:t>-less calculator usage</a:t>
            </a:r>
          </a:p>
          <a:p>
            <a:pPr marL="109728" indent="0">
              <a:buNone/>
            </a:pPr>
            <a:r>
              <a:rPr lang="en-US" sz="8000" dirty="0"/>
              <a:t>- Honors courses earn ½ EQP</a:t>
            </a:r>
          </a:p>
          <a:p>
            <a:pPr marL="109728" indent="0">
              <a:buNone/>
            </a:pPr>
            <a:r>
              <a:rPr lang="en-US" dirty="0"/>
              <a:t>	</a:t>
            </a:r>
          </a:p>
          <a:p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990600" y="6054816"/>
            <a:ext cx="533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**All Algebra courses take the same Ga Milestones EOC</a:t>
            </a:r>
          </a:p>
        </p:txBody>
      </p:sp>
    </p:spTree>
    <p:extLst>
      <p:ext uri="{BB962C8B-B14F-4D97-AF65-F5344CB8AC3E}">
        <p14:creationId xmlns:p14="http://schemas.microsoft.com/office/powerpoint/2010/main" val="2075441214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ntegral">
  <a:themeElements>
    <a:clrScheme name="Custom 1">
      <a:dk1>
        <a:sysClr val="windowText" lastClr="000000"/>
      </a:dk1>
      <a:lt1>
        <a:sysClr val="window" lastClr="FFFFFF"/>
      </a:lt1>
      <a:dk2>
        <a:srgbClr val="335B74"/>
      </a:dk2>
      <a:lt2>
        <a:srgbClr val="DFE3E5"/>
      </a:lt2>
      <a:accent1>
        <a:srgbClr val="4A21DF"/>
      </a:accent1>
      <a:accent2>
        <a:srgbClr val="4E19D3"/>
      </a:accent2>
      <a:accent3>
        <a:srgbClr val="F2220C"/>
      </a:accent3>
      <a:accent4>
        <a:srgbClr val="F2220C"/>
      </a:accent4>
      <a:accent5>
        <a:srgbClr val="3E8853"/>
      </a:accent5>
      <a:accent6>
        <a:srgbClr val="62A39F"/>
      </a:accent6>
      <a:hlink>
        <a:srgbClr val="6B9F25"/>
      </a:hlink>
      <a:folHlink>
        <a:srgbClr val="B26B02"/>
      </a:folHlink>
    </a:clrScheme>
    <a:fontScheme name="Integral">
      <a:majorFont>
        <a:latin typeface="Tw Cen MT Condensed" panose="020B06060201040202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Integral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atMod val="100000"/>
                <a:lumMod val="100000"/>
              </a:schemeClr>
            </a:gs>
            <a:gs pos="100000">
              <a:schemeClr val="phClr">
                <a:tint val="61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tint val="100000"/>
                <a:shade val="85000"/>
                <a:satMod val="100000"/>
                <a:lumMod val="100000"/>
              </a:schemeClr>
            </a:gs>
            <a:gs pos="100000">
              <a:schemeClr val="phClr"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2700" dir="5400000" algn="ctr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76200" dist="25400" dir="5400000" algn="ct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contourW="12700" prstMaterial="flat">
            <a:bevelT w="38100" h="44450" prst="angle"/>
            <a:contourClr>
              <a:schemeClr val="phClr">
                <a:shade val="35000"/>
                <a:satMod val="16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85000"/>
            <a:satMod val="125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  <a:shade val="74000"/>
                <a:satMod val="230000"/>
              </a:schemeClr>
              <a:schemeClr val="phClr">
                <a:tint val="92000"/>
                <a:shade val="69000"/>
                <a:satMod val="250000"/>
              </a:schemeClr>
            </a:duotone>
          </a:blip>
          <a:tile tx="0" ty="0" sx="40000" sy="4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ntegral" id="{3577F8C9-A904-41D8-97D2-FD898F53F20E}" vid="{682D6EBE-8D36-4FF2-9DB3-F3D8D7B6715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1013</TotalTime>
  <Words>2843</Words>
  <Application>Microsoft Office PowerPoint</Application>
  <PresentationFormat>On-screen Show (4:3)</PresentationFormat>
  <Paragraphs>542</Paragraphs>
  <Slides>35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35</vt:i4>
      </vt:variant>
    </vt:vector>
  </HeadingPairs>
  <TitlesOfParts>
    <vt:vector size="45" baseType="lpstr">
      <vt:lpstr>Arial</vt:lpstr>
      <vt:lpstr>Calibri</vt:lpstr>
      <vt:lpstr>Calibri Light</vt:lpstr>
      <vt:lpstr>Georgia</vt:lpstr>
      <vt:lpstr>Times New Roman</vt:lpstr>
      <vt:lpstr>Tw Cen MT</vt:lpstr>
      <vt:lpstr>Tw Cen MT Condensed</vt:lpstr>
      <vt:lpstr>Wingdings 3</vt:lpstr>
      <vt:lpstr>Integral</vt:lpstr>
      <vt:lpstr>Office Theme</vt:lpstr>
      <vt:lpstr>FAMILY climate survey</vt:lpstr>
      <vt:lpstr>Walton High School Educate. Inspire. Empower.</vt:lpstr>
      <vt:lpstr>Academic Program</vt:lpstr>
      <vt:lpstr>Promotion</vt:lpstr>
      <vt:lpstr>Eligibility- GHSA</vt:lpstr>
      <vt:lpstr>PowerPoint Presentation</vt:lpstr>
      <vt:lpstr>English Options</vt:lpstr>
      <vt:lpstr>PowerPoint Presentation</vt:lpstr>
      <vt:lpstr>Mathematics</vt:lpstr>
      <vt:lpstr>GSE Algebra with support</vt:lpstr>
      <vt:lpstr>Foundations of Algebra A&amp;B (fall) &amp;  Algebra 93 A&amp;B (SPring)</vt:lpstr>
      <vt:lpstr>PowerPoint Presentation</vt:lpstr>
      <vt:lpstr>Science</vt:lpstr>
      <vt:lpstr>PowerPoint Presentation</vt:lpstr>
      <vt:lpstr>PowerPoint Presentation</vt:lpstr>
      <vt:lpstr>PowerPoint Presentation</vt:lpstr>
      <vt:lpstr>PowerPoint Presentation</vt:lpstr>
      <vt:lpstr>World Languages</vt:lpstr>
      <vt:lpstr>World Languages</vt:lpstr>
      <vt:lpstr>Rigorous course work</vt:lpstr>
      <vt:lpstr>GPA and Extra Quality Points</vt:lpstr>
      <vt:lpstr>How to have a balanced schedule as a  freshman…</vt:lpstr>
      <vt:lpstr>How to have a balanced schedule as a  freshman…</vt:lpstr>
      <vt:lpstr>How to have a balanced schedule as a  freshman…</vt:lpstr>
      <vt:lpstr>How to have a balanced schedule as a  freshman…</vt:lpstr>
      <vt:lpstr>High school hints </vt:lpstr>
      <vt:lpstr>High School Course Registration</vt:lpstr>
      <vt:lpstr>Why is registration important?</vt:lpstr>
      <vt:lpstr>Elective course registration</vt:lpstr>
      <vt:lpstr>PowerPoint Presentation</vt:lpstr>
      <vt:lpstr>Zero period</vt:lpstr>
      <vt:lpstr>Waivers</vt:lpstr>
      <vt:lpstr>Other  FAQs</vt:lpstr>
      <vt:lpstr>Walton 101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Walton High School Educate. Inspire. Empower.</dc:title>
  <dc:creator>Laura Clary</dc:creator>
  <cp:lastModifiedBy>Stephanie Santoro</cp:lastModifiedBy>
  <cp:revision>12</cp:revision>
  <cp:lastPrinted>2025-02-28T14:11:38Z</cp:lastPrinted>
  <dcterms:created xsi:type="dcterms:W3CDTF">2021-03-11T18:05:47Z</dcterms:created>
  <dcterms:modified xsi:type="dcterms:W3CDTF">2025-03-04T00:29:33Z</dcterms:modified>
</cp:coreProperties>
</file>