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60" r:id="rId2"/>
  </p:sldMasterIdLst>
  <p:notesMasterIdLst>
    <p:notesMasterId r:id="rId26"/>
  </p:notesMasterIdLst>
  <p:sldIdLst>
    <p:sldId id="256" r:id="rId3"/>
    <p:sldId id="257" r:id="rId4"/>
    <p:sldId id="258" r:id="rId5"/>
    <p:sldId id="312" r:id="rId6"/>
    <p:sldId id="309" r:id="rId7"/>
    <p:sldId id="310" r:id="rId8"/>
    <p:sldId id="307" r:id="rId9"/>
    <p:sldId id="267" r:id="rId10"/>
    <p:sldId id="259" r:id="rId11"/>
    <p:sldId id="261" r:id="rId12"/>
    <p:sldId id="303" r:id="rId13"/>
    <p:sldId id="275" r:id="rId14"/>
    <p:sldId id="265" r:id="rId15"/>
    <p:sldId id="301" r:id="rId16"/>
    <p:sldId id="302" r:id="rId17"/>
    <p:sldId id="266" r:id="rId18"/>
    <p:sldId id="268" r:id="rId19"/>
    <p:sldId id="269" r:id="rId20"/>
    <p:sldId id="270" r:id="rId21"/>
    <p:sldId id="306" r:id="rId22"/>
    <p:sldId id="272" r:id="rId23"/>
    <p:sldId id="273"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31E1DC-3B40-E5C2-AEF6-3FBD7D4420FA}" v="7" dt="2025-08-08T12:22:12.727"/>
    <p1510:client id="{53B62FBE-9470-6B4F-E0B4-EA6DA16ACE28}" v="8" dt="2025-08-08T11:43:11.865"/>
    <p1510:client id="{A58F6444-757E-DA28-6F19-F49989BFA602}" v="5" dt="2025-08-06T18:05:49.872"/>
    <p1510:client id="{D22AF994-E950-C32C-D6CB-D0AE314A3B24}" v="3" dt="2025-08-08T12:36:25.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hyperlink" Target="mailto:Julie.Brown@cobbk12.org"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mailto:Karen.Duncan@cobbk12.org" TargetMode="External"/></Relationships>
</file>

<file path=ppt/diagrams/_rels/drawing1.xml.rels><?xml version="1.0" encoding="UTF-8" standalone="yes"?>
<Relationships xmlns="http://schemas.openxmlformats.org/package/2006/relationships"><Relationship Id="rId1" Type="http://schemas.openxmlformats.org/officeDocument/2006/relationships/hyperlink" Target="mailto:Julie.Brown@cobbk12.org"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mailto:Karen.Duncan@cobbk12.org"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78109B-6102-42AF-84AE-402542ACC9F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E294DE65-25E0-40F7-B9B2-51E9DDA88718}">
      <dgm:prSet/>
      <dgm:spPr/>
      <dgm:t>
        <a:bodyPr/>
        <a:lstStyle/>
        <a:p>
          <a:pPr rtl="0"/>
          <a:r>
            <a:rPr lang="en-US" b="1">
              <a:latin typeface="Cambria" panose="02040503050406030204" pitchFamily="18" charset="0"/>
              <a:ea typeface="Cambria" panose="02040503050406030204" pitchFamily="18" charset="0"/>
            </a:rPr>
            <a:t>Dr. Jones</a:t>
          </a:r>
        </a:p>
      </dgm:t>
    </dgm:pt>
    <dgm:pt modelId="{893E35C4-AFDE-409B-9380-2B0C6A64618C}" type="parTrans" cxnId="{EBD13F85-5E90-4E8C-A338-06FAF84B6BAA}">
      <dgm:prSet/>
      <dgm:spPr/>
      <dgm:t>
        <a:bodyPr/>
        <a:lstStyle/>
        <a:p>
          <a:endParaRPr lang="en-US"/>
        </a:p>
      </dgm:t>
    </dgm:pt>
    <dgm:pt modelId="{71B01A3A-C152-4D64-8F63-7D84100E7387}" type="sibTrans" cxnId="{EBD13F85-5E90-4E8C-A338-06FAF84B6BAA}">
      <dgm:prSet/>
      <dgm:spPr/>
      <dgm:t>
        <a:bodyPr/>
        <a:lstStyle/>
        <a:p>
          <a:endParaRPr lang="en-US"/>
        </a:p>
      </dgm:t>
    </dgm:pt>
    <dgm:pt modelId="{EF715059-4CAD-4DCD-8455-C6566A604B4B}">
      <dgm:prSet/>
      <dgm:spPr/>
      <dgm:t>
        <a:bodyPr/>
        <a:lstStyle/>
        <a:p>
          <a:r>
            <a:rPr lang="en-US">
              <a:latin typeface="Cambria" panose="02040503050406030204" pitchFamily="18" charset="0"/>
              <a:ea typeface="Cambria" panose="02040503050406030204" pitchFamily="18" charset="0"/>
              <a:hlinkClick xmlns:r="http://schemas.openxmlformats.org/officeDocument/2006/relationships" r:id="rId1"/>
            </a:rPr>
            <a:t>Christopher.jones@cobbk12.org</a:t>
          </a:r>
          <a:endParaRPr lang="en-US">
            <a:latin typeface="Cambria" panose="02040503050406030204" pitchFamily="18" charset="0"/>
            <a:ea typeface="Cambria" panose="02040503050406030204" pitchFamily="18" charset="0"/>
          </a:endParaRPr>
        </a:p>
      </dgm:t>
    </dgm:pt>
    <dgm:pt modelId="{D13CBC08-6D17-4081-8C33-68AAF9F7DC7E}" type="parTrans" cxnId="{19165464-6218-469F-A5DF-52ADFBB87151}">
      <dgm:prSet/>
      <dgm:spPr/>
      <dgm:t>
        <a:bodyPr/>
        <a:lstStyle/>
        <a:p>
          <a:endParaRPr lang="en-US"/>
        </a:p>
      </dgm:t>
    </dgm:pt>
    <dgm:pt modelId="{8B390267-27BE-4637-BD69-E8C8BD909FB9}" type="sibTrans" cxnId="{19165464-6218-469F-A5DF-52ADFBB87151}">
      <dgm:prSet/>
      <dgm:spPr/>
      <dgm:t>
        <a:bodyPr/>
        <a:lstStyle/>
        <a:p>
          <a:endParaRPr lang="en-US"/>
        </a:p>
      </dgm:t>
    </dgm:pt>
    <dgm:pt modelId="{F65C67C5-85B3-498E-B6E0-437167523388}" type="pres">
      <dgm:prSet presAssocID="{CE78109B-6102-42AF-84AE-402542ACC9FF}" presName="vert0" presStyleCnt="0">
        <dgm:presLayoutVars>
          <dgm:dir/>
          <dgm:animOne val="branch"/>
          <dgm:animLvl val="lvl"/>
        </dgm:presLayoutVars>
      </dgm:prSet>
      <dgm:spPr/>
    </dgm:pt>
    <dgm:pt modelId="{905C1161-D758-4487-822F-946067ECD874}" type="pres">
      <dgm:prSet presAssocID="{E294DE65-25E0-40F7-B9B2-51E9DDA88718}" presName="thickLine" presStyleLbl="alignNode1" presStyleIdx="0" presStyleCnt="2"/>
      <dgm:spPr/>
    </dgm:pt>
    <dgm:pt modelId="{78771257-C52F-4FB4-9569-2D9EA2723316}" type="pres">
      <dgm:prSet presAssocID="{E294DE65-25E0-40F7-B9B2-51E9DDA88718}" presName="horz1" presStyleCnt="0"/>
      <dgm:spPr/>
    </dgm:pt>
    <dgm:pt modelId="{6BAD77C3-F2D8-4B68-899C-7C385853EEBA}" type="pres">
      <dgm:prSet presAssocID="{E294DE65-25E0-40F7-B9B2-51E9DDA88718}" presName="tx1" presStyleLbl="revTx" presStyleIdx="0" presStyleCnt="2"/>
      <dgm:spPr/>
    </dgm:pt>
    <dgm:pt modelId="{DB652DF3-FDD0-4DE1-9F28-2B524259C0DB}" type="pres">
      <dgm:prSet presAssocID="{E294DE65-25E0-40F7-B9B2-51E9DDA88718}" presName="vert1" presStyleCnt="0"/>
      <dgm:spPr/>
    </dgm:pt>
    <dgm:pt modelId="{74DFAA38-2A71-4F51-B187-4319A69C6944}" type="pres">
      <dgm:prSet presAssocID="{EF715059-4CAD-4DCD-8455-C6566A604B4B}" presName="thickLine" presStyleLbl="alignNode1" presStyleIdx="1" presStyleCnt="2"/>
      <dgm:spPr/>
    </dgm:pt>
    <dgm:pt modelId="{499F86A3-7FBE-4DD4-914E-A8A38A4F301A}" type="pres">
      <dgm:prSet presAssocID="{EF715059-4CAD-4DCD-8455-C6566A604B4B}" presName="horz1" presStyleCnt="0"/>
      <dgm:spPr/>
    </dgm:pt>
    <dgm:pt modelId="{087AF5CA-50C8-497F-9B53-9AEFCA81D293}" type="pres">
      <dgm:prSet presAssocID="{EF715059-4CAD-4DCD-8455-C6566A604B4B}" presName="tx1" presStyleLbl="revTx" presStyleIdx="1" presStyleCnt="2"/>
      <dgm:spPr/>
    </dgm:pt>
    <dgm:pt modelId="{0C8119C3-6A5F-428E-B2A7-FF7DEB57FD8D}" type="pres">
      <dgm:prSet presAssocID="{EF715059-4CAD-4DCD-8455-C6566A604B4B}" presName="vert1" presStyleCnt="0"/>
      <dgm:spPr/>
    </dgm:pt>
  </dgm:ptLst>
  <dgm:cxnLst>
    <dgm:cxn modelId="{B3392921-4F46-43D6-B97B-4AD940721783}" type="presOf" srcId="{E294DE65-25E0-40F7-B9B2-51E9DDA88718}" destId="{6BAD77C3-F2D8-4B68-899C-7C385853EEBA}" srcOrd="0" destOrd="0" presId="urn:microsoft.com/office/officeart/2008/layout/LinedList"/>
    <dgm:cxn modelId="{C57FFB5C-85C8-45B9-BDEC-7DFB81FC745A}" type="presOf" srcId="{CE78109B-6102-42AF-84AE-402542ACC9FF}" destId="{F65C67C5-85B3-498E-B6E0-437167523388}" srcOrd="0" destOrd="0" presId="urn:microsoft.com/office/officeart/2008/layout/LinedList"/>
    <dgm:cxn modelId="{19165464-6218-469F-A5DF-52ADFBB87151}" srcId="{CE78109B-6102-42AF-84AE-402542ACC9FF}" destId="{EF715059-4CAD-4DCD-8455-C6566A604B4B}" srcOrd="1" destOrd="0" parTransId="{D13CBC08-6D17-4081-8C33-68AAF9F7DC7E}" sibTransId="{8B390267-27BE-4637-BD69-E8C8BD909FB9}"/>
    <dgm:cxn modelId="{39422847-1B3B-4251-ABA1-4B5DD7CCB394}" type="presOf" srcId="{EF715059-4CAD-4DCD-8455-C6566A604B4B}" destId="{087AF5CA-50C8-497F-9B53-9AEFCA81D293}" srcOrd="0" destOrd="0" presId="urn:microsoft.com/office/officeart/2008/layout/LinedList"/>
    <dgm:cxn modelId="{EBD13F85-5E90-4E8C-A338-06FAF84B6BAA}" srcId="{CE78109B-6102-42AF-84AE-402542ACC9FF}" destId="{E294DE65-25E0-40F7-B9B2-51E9DDA88718}" srcOrd="0" destOrd="0" parTransId="{893E35C4-AFDE-409B-9380-2B0C6A64618C}" sibTransId="{71B01A3A-C152-4D64-8F63-7D84100E7387}"/>
    <dgm:cxn modelId="{993E4F20-C801-4A05-B0BC-303D8E5F29DD}" type="presParOf" srcId="{F65C67C5-85B3-498E-B6E0-437167523388}" destId="{905C1161-D758-4487-822F-946067ECD874}" srcOrd="0" destOrd="0" presId="urn:microsoft.com/office/officeart/2008/layout/LinedList"/>
    <dgm:cxn modelId="{E245EC20-9E71-4680-BD85-A51C0E235610}" type="presParOf" srcId="{F65C67C5-85B3-498E-B6E0-437167523388}" destId="{78771257-C52F-4FB4-9569-2D9EA2723316}" srcOrd="1" destOrd="0" presId="urn:microsoft.com/office/officeart/2008/layout/LinedList"/>
    <dgm:cxn modelId="{3FAB2B99-F3CF-4310-9366-862004422A3D}" type="presParOf" srcId="{78771257-C52F-4FB4-9569-2D9EA2723316}" destId="{6BAD77C3-F2D8-4B68-899C-7C385853EEBA}" srcOrd="0" destOrd="0" presId="urn:microsoft.com/office/officeart/2008/layout/LinedList"/>
    <dgm:cxn modelId="{F512165F-E002-4A6B-B406-CCFB72F2931F}" type="presParOf" srcId="{78771257-C52F-4FB4-9569-2D9EA2723316}" destId="{DB652DF3-FDD0-4DE1-9F28-2B524259C0DB}" srcOrd="1" destOrd="0" presId="urn:microsoft.com/office/officeart/2008/layout/LinedList"/>
    <dgm:cxn modelId="{1B1F0F11-05D3-4780-8F89-E92ABD0FDBD3}" type="presParOf" srcId="{F65C67C5-85B3-498E-B6E0-437167523388}" destId="{74DFAA38-2A71-4F51-B187-4319A69C6944}" srcOrd="2" destOrd="0" presId="urn:microsoft.com/office/officeart/2008/layout/LinedList"/>
    <dgm:cxn modelId="{F457159A-6BA7-4C75-BA42-08A70435D1D3}" type="presParOf" srcId="{F65C67C5-85B3-498E-B6E0-437167523388}" destId="{499F86A3-7FBE-4DD4-914E-A8A38A4F301A}" srcOrd="3" destOrd="0" presId="urn:microsoft.com/office/officeart/2008/layout/LinedList"/>
    <dgm:cxn modelId="{26BF4BE6-C7A6-4D40-A655-35E57F4C2B75}" type="presParOf" srcId="{499F86A3-7FBE-4DD4-914E-A8A38A4F301A}" destId="{087AF5CA-50C8-497F-9B53-9AEFCA81D293}" srcOrd="0" destOrd="0" presId="urn:microsoft.com/office/officeart/2008/layout/LinedList"/>
    <dgm:cxn modelId="{B984C5B6-8BF1-40F0-8669-D208EC7ADBC3}" type="presParOf" srcId="{499F86A3-7FBE-4DD4-914E-A8A38A4F301A}" destId="{0C8119C3-6A5F-428E-B2A7-FF7DEB57FD8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64F96-839E-483D-BA85-A31C8D87F02A}"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7A2C38C8-22E6-4F86-BB48-C1139985945C}">
      <dgm:prSet/>
      <dgm:spPr/>
      <dgm:t>
        <a:bodyPr/>
        <a:lstStyle/>
        <a:p>
          <a:pPr rtl="0"/>
          <a:r>
            <a:rPr lang="en-US"/>
            <a:t>Ms. Duncan </a:t>
          </a:r>
          <a:r>
            <a:rPr lang="en-US">
              <a:latin typeface="Calibri Light" panose="020F0302020204030204"/>
            </a:rPr>
            <a:t>and Ms. Storey </a:t>
          </a:r>
          <a:r>
            <a:rPr lang="en-US"/>
            <a:t>– SGA (Student Government Association) </a:t>
          </a:r>
          <a:r>
            <a:rPr lang="en-US">
              <a:latin typeface="Calibri Light" panose="020F0302020204030204"/>
            </a:rPr>
            <a:t>Sponsors</a:t>
          </a:r>
          <a:endParaRPr lang="en-US"/>
        </a:p>
      </dgm:t>
    </dgm:pt>
    <dgm:pt modelId="{006055E8-3739-4097-B636-924218EFE7EE}" type="parTrans" cxnId="{165C65F9-9C0F-4792-AF78-C8F32A68D1EB}">
      <dgm:prSet/>
      <dgm:spPr/>
      <dgm:t>
        <a:bodyPr/>
        <a:lstStyle/>
        <a:p>
          <a:endParaRPr lang="en-US"/>
        </a:p>
      </dgm:t>
    </dgm:pt>
    <dgm:pt modelId="{83676B86-60AF-49B5-BF27-E90D94765822}" type="sibTrans" cxnId="{165C65F9-9C0F-4792-AF78-C8F32A68D1EB}">
      <dgm:prSet/>
      <dgm:spPr/>
      <dgm:t>
        <a:bodyPr/>
        <a:lstStyle/>
        <a:p>
          <a:endParaRPr lang="en-US"/>
        </a:p>
      </dgm:t>
    </dgm:pt>
    <dgm:pt modelId="{BEC8B50B-53D9-46E7-9812-E10C248F6E30}">
      <dgm:prSet/>
      <dgm:spPr/>
      <dgm:t>
        <a:bodyPr/>
        <a:lstStyle/>
        <a:p>
          <a:r>
            <a:rPr lang="en-US">
              <a:hlinkClick xmlns:r="http://schemas.openxmlformats.org/officeDocument/2006/relationships" r:id="rId1"/>
            </a:rPr>
            <a:t>Karen.Duncan@cobbk12.org</a:t>
          </a:r>
          <a:endParaRPr lang="en-US"/>
        </a:p>
      </dgm:t>
    </dgm:pt>
    <dgm:pt modelId="{4A13604B-5FC0-44D2-AA1D-59772E8E5EB7}" type="parTrans" cxnId="{4C765118-606F-4F9E-A4C0-C494CDCC18F2}">
      <dgm:prSet/>
      <dgm:spPr/>
      <dgm:t>
        <a:bodyPr/>
        <a:lstStyle/>
        <a:p>
          <a:endParaRPr lang="en-US"/>
        </a:p>
      </dgm:t>
    </dgm:pt>
    <dgm:pt modelId="{1249E2AB-250D-41F9-ADA7-9A484D75E847}" type="sibTrans" cxnId="{4C765118-606F-4F9E-A4C0-C494CDCC18F2}">
      <dgm:prSet/>
      <dgm:spPr/>
      <dgm:t>
        <a:bodyPr/>
        <a:lstStyle/>
        <a:p>
          <a:endParaRPr lang="en-US"/>
        </a:p>
      </dgm:t>
    </dgm:pt>
    <dgm:pt modelId="{4BBF3BC1-92F7-4EAA-900E-7364D6F77E0C}">
      <dgm:prSet/>
      <dgm:spPr/>
      <dgm:t>
        <a:bodyPr/>
        <a:lstStyle/>
        <a:p>
          <a:r>
            <a:rPr lang="en-US"/>
            <a:t> – Junior Class </a:t>
          </a:r>
          <a:r>
            <a:rPr lang="en-US">
              <a:latin typeface="Calibri Light" panose="020F0302020204030204"/>
            </a:rPr>
            <a:t>Sponsors</a:t>
          </a:r>
          <a:endParaRPr lang="en-US"/>
        </a:p>
      </dgm:t>
    </dgm:pt>
    <dgm:pt modelId="{5A9B7E4A-F2AF-4BE0-A15B-7FA943A3C546}" type="parTrans" cxnId="{E4F16843-A317-4472-8487-EBC9EA3F71C3}">
      <dgm:prSet/>
      <dgm:spPr/>
      <dgm:t>
        <a:bodyPr/>
        <a:lstStyle/>
        <a:p>
          <a:endParaRPr lang="en-US"/>
        </a:p>
      </dgm:t>
    </dgm:pt>
    <dgm:pt modelId="{E2AAF106-76CC-40F1-B3EA-5CC99197AC54}" type="sibTrans" cxnId="{E4F16843-A317-4472-8487-EBC9EA3F71C3}">
      <dgm:prSet/>
      <dgm:spPr/>
      <dgm:t>
        <a:bodyPr/>
        <a:lstStyle/>
        <a:p>
          <a:endParaRPr lang="en-US"/>
        </a:p>
      </dgm:t>
    </dgm:pt>
    <dgm:pt modelId="{7B903944-CD6F-4131-B439-7DB8EF2F58AA}">
      <dgm:prSet phldr="0"/>
      <dgm:spPr/>
      <dgm:t>
        <a:bodyPr/>
        <a:lstStyle/>
        <a:p>
          <a:pPr rtl="0"/>
          <a:r>
            <a:rPr lang="en-US">
              <a:latin typeface="Calibri Light" panose="020F0302020204030204"/>
            </a:rPr>
            <a:t>Ms. Ebbert and Mrs Turner</a:t>
          </a:r>
        </a:p>
      </dgm:t>
    </dgm:pt>
    <dgm:pt modelId="{38DFDF82-FCBB-450B-A822-F563659738C5}" type="parTrans" cxnId="{E7332EAA-8D8E-4B89-8465-D26EFC1CA9A5}">
      <dgm:prSet/>
      <dgm:spPr/>
    </dgm:pt>
    <dgm:pt modelId="{22D05791-8F5D-476B-A113-CD3381F6B92B}" type="sibTrans" cxnId="{E7332EAA-8D8E-4B89-8465-D26EFC1CA9A5}">
      <dgm:prSet/>
      <dgm:spPr/>
    </dgm:pt>
    <dgm:pt modelId="{BD0C8722-57B6-496D-8DB3-E7B8E3B7E483}">
      <dgm:prSet phldr="0"/>
      <dgm:spPr/>
      <dgm:t>
        <a:bodyPr/>
        <a:lstStyle/>
        <a:p>
          <a:r>
            <a:rPr lang="en-US">
              <a:latin typeface="Calibri Light" panose="020F0302020204030204"/>
            </a:rPr>
            <a:t>Ashley.Storey@cobbk12.org</a:t>
          </a:r>
        </a:p>
      </dgm:t>
    </dgm:pt>
    <dgm:pt modelId="{D8183C66-DBAF-4FE5-A644-637AF82363E3}" type="parTrans" cxnId="{1670E4F6-2F99-4F99-B6A8-879B77A7ABA3}">
      <dgm:prSet/>
      <dgm:spPr/>
    </dgm:pt>
    <dgm:pt modelId="{3E33AA14-9EF8-4D45-8ADF-86867E2542D1}" type="sibTrans" cxnId="{1670E4F6-2F99-4F99-B6A8-879B77A7ABA3}">
      <dgm:prSet/>
      <dgm:spPr/>
    </dgm:pt>
    <dgm:pt modelId="{7AB722C4-2DB6-4B0F-A098-9F99355BE946}" type="pres">
      <dgm:prSet presAssocID="{BD964F96-839E-483D-BA85-A31C8D87F02A}" presName="vert0" presStyleCnt="0">
        <dgm:presLayoutVars>
          <dgm:dir/>
          <dgm:animOne val="branch"/>
          <dgm:animLvl val="lvl"/>
        </dgm:presLayoutVars>
      </dgm:prSet>
      <dgm:spPr/>
    </dgm:pt>
    <dgm:pt modelId="{B8113CEB-B43B-47A2-A6BD-9E79C2BA1736}" type="pres">
      <dgm:prSet presAssocID="{7A2C38C8-22E6-4F86-BB48-C1139985945C}" presName="thickLine" presStyleLbl="alignNode1" presStyleIdx="0" presStyleCnt="5"/>
      <dgm:spPr/>
    </dgm:pt>
    <dgm:pt modelId="{9A2A2E38-1513-44E5-A3F4-CDC6677121AC}" type="pres">
      <dgm:prSet presAssocID="{7A2C38C8-22E6-4F86-BB48-C1139985945C}" presName="horz1" presStyleCnt="0"/>
      <dgm:spPr/>
    </dgm:pt>
    <dgm:pt modelId="{687BF52A-FBDF-452C-96ED-5CB8B5CFF9CE}" type="pres">
      <dgm:prSet presAssocID="{7A2C38C8-22E6-4F86-BB48-C1139985945C}" presName="tx1" presStyleLbl="revTx" presStyleIdx="0" presStyleCnt="5"/>
      <dgm:spPr/>
    </dgm:pt>
    <dgm:pt modelId="{4AEDE0E2-3CE2-45D4-8487-1B93BF6DCC6A}" type="pres">
      <dgm:prSet presAssocID="{7A2C38C8-22E6-4F86-BB48-C1139985945C}" presName="vert1" presStyleCnt="0"/>
      <dgm:spPr/>
    </dgm:pt>
    <dgm:pt modelId="{579F721D-CE13-475B-BDE8-CABE1BE9D53F}" type="pres">
      <dgm:prSet presAssocID="{BEC8B50B-53D9-46E7-9812-E10C248F6E30}" presName="thickLine" presStyleLbl="alignNode1" presStyleIdx="1" presStyleCnt="5"/>
      <dgm:spPr/>
    </dgm:pt>
    <dgm:pt modelId="{6874BD00-47F8-4923-AB53-9851BE19E9BB}" type="pres">
      <dgm:prSet presAssocID="{BEC8B50B-53D9-46E7-9812-E10C248F6E30}" presName="horz1" presStyleCnt="0"/>
      <dgm:spPr/>
    </dgm:pt>
    <dgm:pt modelId="{3C0F976B-F08C-4F71-9CBC-F8D071FD4378}" type="pres">
      <dgm:prSet presAssocID="{BEC8B50B-53D9-46E7-9812-E10C248F6E30}" presName="tx1" presStyleLbl="revTx" presStyleIdx="1" presStyleCnt="5"/>
      <dgm:spPr/>
    </dgm:pt>
    <dgm:pt modelId="{73E5087B-7426-4ABC-84FC-A7A493EFE36C}" type="pres">
      <dgm:prSet presAssocID="{BEC8B50B-53D9-46E7-9812-E10C248F6E30}" presName="vert1" presStyleCnt="0"/>
      <dgm:spPr/>
    </dgm:pt>
    <dgm:pt modelId="{FA482C5B-2D05-43A3-B656-35E03F773052}" type="pres">
      <dgm:prSet presAssocID="{BD0C8722-57B6-496D-8DB3-E7B8E3B7E483}" presName="thickLine" presStyleLbl="alignNode1" presStyleIdx="2" presStyleCnt="5"/>
      <dgm:spPr/>
    </dgm:pt>
    <dgm:pt modelId="{D790D0F6-2615-4F2A-9B24-4383AC83D67A}" type="pres">
      <dgm:prSet presAssocID="{BD0C8722-57B6-496D-8DB3-E7B8E3B7E483}" presName="horz1" presStyleCnt="0"/>
      <dgm:spPr/>
    </dgm:pt>
    <dgm:pt modelId="{9EAD2DA9-DFC8-46F3-A6A8-A068336E5B46}" type="pres">
      <dgm:prSet presAssocID="{BD0C8722-57B6-496D-8DB3-E7B8E3B7E483}" presName="tx1" presStyleLbl="revTx" presStyleIdx="2" presStyleCnt="5"/>
      <dgm:spPr/>
    </dgm:pt>
    <dgm:pt modelId="{469649AE-E825-4633-A07E-D4AAF14D8D2B}" type="pres">
      <dgm:prSet presAssocID="{BD0C8722-57B6-496D-8DB3-E7B8E3B7E483}" presName="vert1" presStyleCnt="0"/>
      <dgm:spPr/>
    </dgm:pt>
    <dgm:pt modelId="{8D741C79-5C95-4140-AD6D-239C8CD5FA97}" type="pres">
      <dgm:prSet presAssocID="{4BBF3BC1-92F7-4EAA-900E-7364D6F77E0C}" presName="thickLine" presStyleLbl="alignNode1" presStyleIdx="3" presStyleCnt="5"/>
      <dgm:spPr/>
    </dgm:pt>
    <dgm:pt modelId="{52B74EB3-A803-4881-AE48-E88EAC8E9D16}" type="pres">
      <dgm:prSet presAssocID="{4BBF3BC1-92F7-4EAA-900E-7364D6F77E0C}" presName="horz1" presStyleCnt="0"/>
      <dgm:spPr/>
    </dgm:pt>
    <dgm:pt modelId="{72F30EBD-1D16-4BAC-9055-B3550728DB22}" type="pres">
      <dgm:prSet presAssocID="{4BBF3BC1-92F7-4EAA-900E-7364D6F77E0C}" presName="tx1" presStyleLbl="revTx" presStyleIdx="3" presStyleCnt="5"/>
      <dgm:spPr/>
    </dgm:pt>
    <dgm:pt modelId="{7ACDD2A3-8D79-4BD0-895D-D353F3C66CB8}" type="pres">
      <dgm:prSet presAssocID="{4BBF3BC1-92F7-4EAA-900E-7364D6F77E0C}" presName="vert1" presStyleCnt="0"/>
      <dgm:spPr/>
    </dgm:pt>
    <dgm:pt modelId="{AF8A66FC-BA0A-43CB-A505-DD51E763A412}" type="pres">
      <dgm:prSet presAssocID="{7B903944-CD6F-4131-B439-7DB8EF2F58AA}" presName="thickLine" presStyleLbl="alignNode1" presStyleIdx="4" presStyleCnt="5"/>
      <dgm:spPr/>
    </dgm:pt>
    <dgm:pt modelId="{A2DA5042-F93A-49DE-BAFA-E5BFBE0621D6}" type="pres">
      <dgm:prSet presAssocID="{7B903944-CD6F-4131-B439-7DB8EF2F58AA}" presName="horz1" presStyleCnt="0"/>
      <dgm:spPr/>
    </dgm:pt>
    <dgm:pt modelId="{5FA0AF67-C8F2-41E0-B497-F5D9AAA8B503}" type="pres">
      <dgm:prSet presAssocID="{7B903944-CD6F-4131-B439-7DB8EF2F58AA}" presName="tx1" presStyleLbl="revTx" presStyleIdx="4" presStyleCnt="5"/>
      <dgm:spPr/>
    </dgm:pt>
    <dgm:pt modelId="{90414D0A-5177-4879-9AD9-634AAC7B040D}" type="pres">
      <dgm:prSet presAssocID="{7B903944-CD6F-4131-B439-7DB8EF2F58AA}" presName="vert1" presStyleCnt="0"/>
      <dgm:spPr/>
    </dgm:pt>
  </dgm:ptLst>
  <dgm:cxnLst>
    <dgm:cxn modelId="{4C765118-606F-4F9E-A4C0-C494CDCC18F2}" srcId="{BD964F96-839E-483D-BA85-A31C8D87F02A}" destId="{BEC8B50B-53D9-46E7-9812-E10C248F6E30}" srcOrd="1" destOrd="0" parTransId="{4A13604B-5FC0-44D2-AA1D-59772E8E5EB7}" sibTransId="{1249E2AB-250D-41F9-ADA7-9A484D75E847}"/>
    <dgm:cxn modelId="{FB11711F-0ACF-49CD-A5D1-776742B3086F}" type="presOf" srcId="{BEC8B50B-53D9-46E7-9812-E10C248F6E30}" destId="{3C0F976B-F08C-4F71-9CBC-F8D071FD4378}" srcOrd="0" destOrd="0" presId="urn:microsoft.com/office/officeart/2008/layout/LinedList"/>
    <dgm:cxn modelId="{0D1DAE40-45BF-4376-83E5-5CEA239B30E8}" type="presOf" srcId="{7A2C38C8-22E6-4F86-BB48-C1139985945C}" destId="{687BF52A-FBDF-452C-96ED-5CB8B5CFF9CE}" srcOrd="0" destOrd="0" presId="urn:microsoft.com/office/officeart/2008/layout/LinedList"/>
    <dgm:cxn modelId="{B329F062-D0D7-4611-AC4C-F039CA740091}" type="presOf" srcId="{4BBF3BC1-92F7-4EAA-900E-7364D6F77E0C}" destId="{72F30EBD-1D16-4BAC-9055-B3550728DB22}" srcOrd="0" destOrd="0" presId="urn:microsoft.com/office/officeart/2008/layout/LinedList"/>
    <dgm:cxn modelId="{E4F16843-A317-4472-8487-EBC9EA3F71C3}" srcId="{BD964F96-839E-483D-BA85-A31C8D87F02A}" destId="{4BBF3BC1-92F7-4EAA-900E-7364D6F77E0C}" srcOrd="3" destOrd="0" parTransId="{5A9B7E4A-F2AF-4BE0-A15B-7FA943A3C546}" sibTransId="{E2AAF106-76CC-40F1-B3EA-5CC99197AC54}"/>
    <dgm:cxn modelId="{05181884-7F79-43A0-80B6-6B6E0277599D}" type="presOf" srcId="{7B903944-CD6F-4131-B439-7DB8EF2F58AA}" destId="{5FA0AF67-C8F2-41E0-B497-F5D9AAA8B503}" srcOrd="0" destOrd="0" presId="urn:microsoft.com/office/officeart/2008/layout/LinedList"/>
    <dgm:cxn modelId="{4B83CF84-F528-4013-AAC4-13F4216E946F}" type="presOf" srcId="{BD0C8722-57B6-496D-8DB3-E7B8E3B7E483}" destId="{9EAD2DA9-DFC8-46F3-A6A8-A068336E5B46}" srcOrd="0" destOrd="0" presId="urn:microsoft.com/office/officeart/2008/layout/LinedList"/>
    <dgm:cxn modelId="{E7332EAA-8D8E-4B89-8465-D26EFC1CA9A5}" srcId="{BD964F96-839E-483D-BA85-A31C8D87F02A}" destId="{7B903944-CD6F-4131-B439-7DB8EF2F58AA}" srcOrd="4" destOrd="0" parTransId="{38DFDF82-FCBB-450B-A822-F563659738C5}" sibTransId="{22D05791-8F5D-476B-A113-CD3381F6B92B}"/>
    <dgm:cxn modelId="{7C90D4E3-EED1-4079-AC57-4A400CB1B7CB}" type="presOf" srcId="{BD964F96-839E-483D-BA85-A31C8D87F02A}" destId="{7AB722C4-2DB6-4B0F-A098-9F99355BE946}" srcOrd="0" destOrd="0" presId="urn:microsoft.com/office/officeart/2008/layout/LinedList"/>
    <dgm:cxn modelId="{1670E4F6-2F99-4F99-B6A8-879B77A7ABA3}" srcId="{BD964F96-839E-483D-BA85-A31C8D87F02A}" destId="{BD0C8722-57B6-496D-8DB3-E7B8E3B7E483}" srcOrd="2" destOrd="0" parTransId="{D8183C66-DBAF-4FE5-A644-637AF82363E3}" sibTransId="{3E33AA14-9EF8-4D45-8ADF-86867E2542D1}"/>
    <dgm:cxn modelId="{165C65F9-9C0F-4792-AF78-C8F32A68D1EB}" srcId="{BD964F96-839E-483D-BA85-A31C8D87F02A}" destId="{7A2C38C8-22E6-4F86-BB48-C1139985945C}" srcOrd="0" destOrd="0" parTransId="{006055E8-3739-4097-B636-924218EFE7EE}" sibTransId="{83676B86-60AF-49B5-BF27-E90D94765822}"/>
    <dgm:cxn modelId="{47DDB730-9C82-4342-A259-7B9FEC9FD9BC}" type="presParOf" srcId="{7AB722C4-2DB6-4B0F-A098-9F99355BE946}" destId="{B8113CEB-B43B-47A2-A6BD-9E79C2BA1736}" srcOrd="0" destOrd="0" presId="urn:microsoft.com/office/officeart/2008/layout/LinedList"/>
    <dgm:cxn modelId="{7ACFB868-70BB-43A5-ADDB-DA44C2761EBD}" type="presParOf" srcId="{7AB722C4-2DB6-4B0F-A098-9F99355BE946}" destId="{9A2A2E38-1513-44E5-A3F4-CDC6677121AC}" srcOrd="1" destOrd="0" presId="urn:microsoft.com/office/officeart/2008/layout/LinedList"/>
    <dgm:cxn modelId="{D9E12A15-E75F-4207-A65A-0E22972F7B7E}" type="presParOf" srcId="{9A2A2E38-1513-44E5-A3F4-CDC6677121AC}" destId="{687BF52A-FBDF-452C-96ED-5CB8B5CFF9CE}" srcOrd="0" destOrd="0" presId="urn:microsoft.com/office/officeart/2008/layout/LinedList"/>
    <dgm:cxn modelId="{193F1C7A-2A15-4443-8656-13B6BAE527B7}" type="presParOf" srcId="{9A2A2E38-1513-44E5-A3F4-CDC6677121AC}" destId="{4AEDE0E2-3CE2-45D4-8487-1B93BF6DCC6A}" srcOrd="1" destOrd="0" presId="urn:microsoft.com/office/officeart/2008/layout/LinedList"/>
    <dgm:cxn modelId="{CEB727C8-3CC6-4180-8785-AC36BB364A85}" type="presParOf" srcId="{7AB722C4-2DB6-4B0F-A098-9F99355BE946}" destId="{579F721D-CE13-475B-BDE8-CABE1BE9D53F}" srcOrd="2" destOrd="0" presId="urn:microsoft.com/office/officeart/2008/layout/LinedList"/>
    <dgm:cxn modelId="{0986DF64-A6C2-4663-8906-21D320EE98B8}" type="presParOf" srcId="{7AB722C4-2DB6-4B0F-A098-9F99355BE946}" destId="{6874BD00-47F8-4923-AB53-9851BE19E9BB}" srcOrd="3" destOrd="0" presId="urn:microsoft.com/office/officeart/2008/layout/LinedList"/>
    <dgm:cxn modelId="{3570354A-9CE4-4438-B301-78C478D11A5D}" type="presParOf" srcId="{6874BD00-47F8-4923-AB53-9851BE19E9BB}" destId="{3C0F976B-F08C-4F71-9CBC-F8D071FD4378}" srcOrd="0" destOrd="0" presId="urn:microsoft.com/office/officeart/2008/layout/LinedList"/>
    <dgm:cxn modelId="{263F1682-84C4-4F35-80E8-391F6A32E208}" type="presParOf" srcId="{6874BD00-47F8-4923-AB53-9851BE19E9BB}" destId="{73E5087B-7426-4ABC-84FC-A7A493EFE36C}" srcOrd="1" destOrd="0" presId="urn:microsoft.com/office/officeart/2008/layout/LinedList"/>
    <dgm:cxn modelId="{953E48DA-3BED-4095-933E-50D1303C2B51}" type="presParOf" srcId="{7AB722C4-2DB6-4B0F-A098-9F99355BE946}" destId="{FA482C5B-2D05-43A3-B656-35E03F773052}" srcOrd="4" destOrd="0" presId="urn:microsoft.com/office/officeart/2008/layout/LinedList"/>
    <dgm:cxn modelId="{C7E236AB-6E92-4C72-89D1-DBEDC3784918}" type="presParOf" srcId="{7AB722C4-2DB6-4B0F-A098-9F99355BE946}" destId="{D790D0F6-2615-4F2A-9B24-4383AC83D67A}" srcOrd="5" destOrd="0" presId="urn:microsoft.com/office/officeart/2008/layout/LinedList"/>
    <dgm:cxn modelId="{65DB123D-515B-49C8-884F-3EF054346D1B}" type="presParOf" srcId="{D790D0F6-2615-4F2A-9B24-4383AC83D67A}" destId="{9EAD2DA9-DFC8-46F3-A6A8-A068336E5B46}" srcOrd="0" destOrd="0" presId="urn:microsoft.com/office/officeart/2008/layout/LinedList"/>
    <dgm:cxn modelId="{0BCDA964-57C5-43D8-998E-2B75B8836C60}" type="presParOf" srcId="{D790D0F6-2615-4F2A-9B24-4383AC83D67A}" destId="{469649AE-E825-4633-A07E-D4AAF14D8D2B}" srcOrd="1" destOrd="0" presId="urn:microsoft.com/office/officeart/2008/layout/LinedList"/>
    <dgm:cxn modelId="{A176ABC7-1FE3-4E64-96C0-6931E3554EE0}" type="presParOf" srcId="{7AB722C4-2DB6-4B0F-A098-9F99355BE946}" destId="{8D741C79-5C95-4140-AD6D-239C8CD5FA97}" srcOrd="6" destOrd="0" presId="urn:microsoft.com/office/officeart/2008/layout/LinedList"/>
    <dgm:cxn modelId="{A8FBEEEB-B5C6-4680-8E68-92D58F401122}" type="presParOf" srcId="{7AB722C4-2DB6-4B0F-A098-9F99355BE946}" destId="{52B74EB3-A803-4881-AE48-E88EAC8E9D16}" srcOrd="7" destOrd="0" presId="urn:microsoft.com/office/officeart/2008/layout/LinedList"/>
    <dgm:cxn modelId="{499F00A5-C752-4870-A38D-9A7E3860F549}" type="presParOf" srcId="{52B74EB3-A803-4881-AE48-E88EAC8E9D16}" destId="{72F30EBD-1D16-4BAC-9055-B3550728DB22}" srcOrd="0" destOrd="0" presId="urn:microsoft.com/office/officeart/2008/layout/LinedList"/>
    <dgm:cxn modelId="{1092100E-E3E6-4488-AE56-91FC6881B916}" type="presParOf" srcId="{52B74EB3-A803-4881-AE48-E88EAC8E9D16}" destId="{7ACDD2A3-8D79-4BD0-895D-D353F3C66CB8}" srcOrd="1" destOrd="0" presId="urn:microsoft.com/office/officeart/2008/layout/LinedList"/>
    <dgm:cxn modelId="{BAA8E3F2-0C3F-46D9-B01F-CD6FC6B34E96}" type="presParOf" srcId="{7AB722C4-2DB6-4B0F-A098-9F99355BE946}" destId="{AF8A66FC-BA0A-43CB-A505-DD51E763A412}" srcOrd="8" destOrd="0" presId="urn:microsoft.com/office/officeart/2008/layout/LinedList"/>
    <dgm:cxn modelId="{F58AAFE7-8D65-4854-A143-AC79FACCC8D9}" type="presParOf" srcId="{7AB722C4-2DB6-4B0F-A098-9F99355BE946}" destId="{A2DA5042-F93A-49DE-BAFA-E5BFBE0621D6}" srcOrd="9" destOrd="0" presId="urn:microsoft.com/office/officeart/2008/layout/LinedList"/>
    <dgm:cxn modelId="{2B85ECE8-7AE1-469D-81D0-8C969B37BCC1}" type="presParOf" srcId="{A2DA5042-F93A-49DE-BAFA-E5BFBE0621D6}" destId="{5FA0AF67-C8F2-41E0-B497-F5D9AAA8B503}" srcOrd="0" destOrd="0" presId="urn:microsoft.com/office/officeart/2008/layout/LinedList"/>
    <dgm:cxn modelId="{FA6A6439-A1E9-4F2D-9166-BAA6C6C5309E}" type="presParOf" srcId="{A2DA5042-F93A-49DE-BAFA-E5BFBE0621D6}" destId="{90414D0A-5177-4879-9AD9-634AAC7B040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69A1BB-FC97-4658-82B4-EA8D8FFFD6F0}"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C729353F-DD8F-49B0-A249-A6AA8C1B8320}">
      <dgm:prSet/>
      <dgm:spPr/>
      <dgm:t>
        <a:bodyPr/>
        <a:lstStyle/>
        <a:p>
          <a:r>
            <a:rPr lang="en-US"/>
            <a:t>Primary method of communication from the school</a:t>
          </a:r>
        </a:p>
      </dgm:t>
    </dgm:pt>
    <dgm:pt modelId="{4575A785-306D-4F24-B196-4E64223FA4C6}" type="parTrans" cxnId="{AD7E15BF-5A00-42A9-A018-534843EE89A8}">
      <dgm:prSet/>
      <dgm:spPr/>
      <dgm:t>
        <a:bodyPr/>
        <a:lstStyle/>
        <a:p>
          <a:endParaRPr lang="en-US"/>
        </a:p>
      </dgm:t>
    </dgm:pt>
    <dgm:pt modelId="{5EF3E484-C2D6-4FD7-8DF5-D3CA3791448C}" type="sibTrans" cxnId="{AD7E15BF-5A00-42A9-A018-534843EE89A8}">
      <dgm:prSet/>
      <dgm:spPr/>
      <dgm:t>
        <a:bodyPr/>
        <a:lstStyle/>
        <a:p>
          <a:endParaRPr lang="en-US"/>
        </a:p>
      </dgm:t>
    </dgm:pt>
    <dgm:pt modelId="{8B3C35FC-68F4-49AA-9A11-BFE17D9235A1}">
      <dgm:prSet/>
      <dgm:spPr/>
      <dgm:t>
        <a:bodyPr/>
        <a:lstStyle/>
        <a:p>
          <a:r>
            <a:rPr lang="en-US"/>
            <a:t>Check DAILY to ensure up-to-date information</a:t>
          </a:r>
        </a:p>
      </dgm:t>
    </dgm:pt>
    <dgm:pt modelId="{E24509C1-28ED-4E19-9DBC-90A4F906A60D}" type="parTrans" cxnId="{63E7ABE8-36CA-4251-B012-37F92AAFCDF6}">
      <dgm:prSet/>
      <dgm:spPr/>
      <dgm:t>
        <a:bodyPr/>
        <a:lstStyle/>
        <a:p>
          <a:endParaRPr lang="en-US"/>
        </a:p>
      </dgm:t>
    </dgm:pt>
    <dgm:pt modelId="{824275B2-42F8-4FBA-8500-848F16CAC94D}" type="sibTrans" cxnId="{63E7ABE8-36CA-4251-B012-37F92AAFCDF6}">
      <dgm:prSet/>
      <dgm:spPr/>
      <dgm:t>
        <a:bodyPr/>
        <a:lstStyle/>
        <a:p>
          <a:endParaRPr lang="en-US"/>
        </a:p>
      </dgm:t>
    </dgm:pt>
    <dgm:pt modelId="{983D9C63-A69C-464C-B77E-C23292A70B6E}" type="pres">
      <dgm:prSet presAssocID="{6869A1BB-FC97-4658-82B4-EA8D8FFFD6F0}" presName="hierChild1" presStyleCnt="0">
        <dgm:presLayoutVars>
          <dgm:chPref val="1"/>
          <dgm:dir/>
          <dgm:animOne val="branch"/>
          <dgm:animLvl val="lvl"/>
          <dgm:resizeHandles/>
        </dgm:presLayoutVars>
      </dgm:prSet>
      <dgm:spPr/>
    </dgm:pt>
    <dgm:pt modelId="{A998F639-42F9-4275-B82D-FAA888BA9526}" type="pres">
      <dgm:prSet presAssocID="{C729353F-DD8F-49B0-A249-A6AA8C1B8320}" presName="hierRoot1" presStyleCnt="0"/>
      <dgm:spPr/>
    </dgm:pt>
    <dgm:pt modelId="{B356BB64-D7BC-4537-BFDE-71FA82271443}" type="pres">
      <dgm:prSet presAssocID="{C729353F-DD8F-49B0-A249-A6AA8C1B8320}" presName="composite" presStyleCnt="0"/>
      <dgm:spPr/>
    </dgm:pt>
    <dgm:pt modelId="{A4524D07-ACCA-4BBC-AF4A-468B42A50D65}" type="pres">
      <dgm:prSet presAssocID="{C729353F-DD8F-49B0-A249-A6AA8C1B8320}" presName="background" presStyleLbl="node0" presStyleIdx="0" presStyleCnt="2"/>
      <dgm:spPr/>
    </dgm:pt>
    <dgm:pt modelId="{9CD7EACE-9318-4BFE-A17F-9675BE676F46}" type="pres">
      <dgm:prSet presAssocID="{C729353F-DD8F-49B0-A249-A6AA8C1B8320}" presName="text" presStyleLbl="fgAcc0" presStyleIdx="0" presStyleCnt="2">
        <dgm:presLayoutVars>
          <dgm:chPref val="3"/>
        </dgm:presLayoutVars>
      </dgm:prSet>
      <dgm:spPr/>
    </dgm:pt>
    <dgm:pt modelId="{26AAC062-26E0-4881-AC94-BB4419DB0B87}" type="pres">
      <dgm:prSet presAssocID="{C729353F-DD8F-49B0-A249-A6AA8C1B8320}" presName="hierChild2" presStyleCnt="0"/>
      <dgm:spPr/>
    </dgm:pt>
    <dgm:pt modelId="{386515E8-2575-46AC-82CC-A41E80580CA9}" type="pres">
      <dgm:prSet presAssocID="{8B3C35FC-68F4-49AA-9A11-BFE17D9235A1}" presName="hierRoot1" presStyleCnt="0"/>
      <dgm:spPr/>
    </dgm:pt>
    <dgm:pt modelId="{CFA8B1DF-6CE3-499A-94A9-6CDF1EFD7EC2}" type="pres">
      <dgm:prSet presAssocID="{8B3C35FC-68F4-49AA-9A11-BFE17D9235A1}" presName="composite" presStyleCnt="0"/>
      <dgm:spPr/>
    </dgm:pt>
    <dgm:pt modelId="{49C5854F-576D-4959-8583-5725155AECB3}" type="pres">
      <dgm:prSet presAssocID="{8B3C35FC-68F4-49AA-9A11-BFE17D9235A1}" presName="background" presStyleLbl="node0" presStyleIdx="1" presStyleCnt="2"/>
      <dgm:spPr/>
    </dgm:pt>
    <dgm:pt modelId="{A156D740-96E0-4563-96F8-80094D11C2E5}" type="pres">
      <dgm:prSet presAssocID="{8B3C35FC-68F4-49AA-9A11-BFE17D9235A1}" presName="text" presStyleLbl="fgAcc0" presStyleIdx="1" presStyleCnt="2">
        <dgm:presLayoutVars>
          <dgm:chPref val="3"/>
        </dgm:presLayoutVars>
      </dgm:prSet>
      <dgm:spPr/>
    </dgm:pt>
    <dgm:pt modelId="{0132E6B7-8FEB-4D55-BC61-C11487CCFFA7}" type="pres">
      <dgm:prSet presAssocID="{8B3C35FC-68F4-49AA-9A11-BFE17D9235A1}" presName="hierChild2" presStyleCnt="0"/>
      <dgm:spPr/>
    </dgm:pt>
  </dgm:ptLst>
  <dgm:cxnLst>
    <dgm:cxn modelId="{25667133-78D8-4EBE-A151-F44FB34357E2}" type="presOf" srcId="{8B3C35FC-68F4-49AA-9A11-BFE17D9235A1}" destId="{A156D740-96E0-4563-96F8-80094D11C2E5}" srcOrd="0" destOrd="0" presId="urn:microsoft.com/office/officeart/2005/8/layout/hierarchy1"/>
    <dgm:cxn modelId="{20EDCD5B-440A-4F0B-98BF-35D76B0C3763}" type="presOf" srcId="{6869A1BB-FC97-4658-82B4-EA8D8FFFD6F0}" destId="{983D9C63-A69C-464C-B77E-C23292A70B6E}" srcOrd="0" destOrd="0" presId="urn:microsoft.com/office/officeart/2005/8/layout/hierarchy1"/>
    <dgm:cxn modelId="{68BF415A-122D-466B-925D-E3C15F532DB3}" type="presOf" srcId="{C729353F-DD8F-49B0-A249-A6AA8C1B8320}" destId="{9CD7EACE-9318-4BFE-A17F-9675BE676F46}" srcOrd="0" destOrd="0" presId="urn:microsoft.com/office/officeart/2005/8/layout/hierarchy1"/>
    <dgm:cxn modelId="{AD7E15BF-5A00-42A9-A018-534843EE89A8}" srcId="{6869A1BB-FC97-4658-82B4-EA8D8FFFD6F0}" destId="{C729353F-DD8F-49B0-A249-A6AA8C1B8320}" srcOrd="0" destOrd="0" parTransId="{4575A785-306D-4F24-B196-4E64223FA4C6}" sibTransId="{5EF3E484-C2D6-4FD7-8DF5-D3CA3791448C}"/>
    <dgm:cxn modelId="{63E7ABE8-36CA-4251-B012-37F92AAFCDF6}" srcId="{6869A1BB-FC97-4658-82B4-EA8D8FFFD6F0}" destId="{8B3C35FC-68F4-49AA-9A11-BFE17D9235A1}" srcOrd="1" destOrd="0" parTransId="{E24509C1-28ED-4E19-9DBC-90A4F906A60D}" sibTransId="{824275B2-42F8-4FBA-8500-848F16CAC94D}"/>
    <dgm:cxn modelId="{0E3C8F0C-D9EE-41A1-91E3-0369F9CAD3F8}" type="presParOf" srcId="{983D9C63-A69C-464C-B77E-C23292A70B6E}" destId="{A998F639-42F9-4275-B82D-FAA888BA9526}" srcOrd="0" destOrd="0" presId="urn:microsoft.com/office/officeart/2005/8/layout/hierarchy1"/>
    <dgm:cxn modelId="{99A37624-8B0B-4F28-BA0C-0DBE45913271}" type="presParOf" srcId="{A998F639-42F9-4275-B82D-FAA888BA9526}" destId="{B356BB64-D7BC-4537-BFDE-71FA82271443}" srcOrd="0" destOrd="0" presId="urn:microsoft.com/office/officeart/2005/8/layout/hierarchy1"/>
    <dgm:cxn modelId="{98B44DED-1BC3-4B29-9033-B34EEDAABF24}" type="presParOf" srcId="{B356BB64-D7BC-4537-BFDE-71FA82271443}" destId="{A4524D07-ACCA-4BBC-AF4A-468B42A50D65}" srcOrd="0" destOrd="0" presId="urn:microsoft.com/office/officeart/2005/8/layout/hierarchy1"/>
    <dgm:cxn modelId="{71B18537-07CF-44D3-A0F3-F08F3A286ADE}" type="presParOf" srcId="{B356BB64-D7BC-4537-BFDE-71FA82271443}" destId="{9CD7EACE-9318-4BFE-A17F-9675BE676F46}" srcOrd="1" destOrd="0" presId="urn:microsoft.com/office/officeart/2005/8/layout/hierarchy1"/>
    <dgm:cxn modelId="{C71ADC2D-2F67-49D4-BDB0-B0749D06B4A2}" type="presParOf" srcId="{A998F639-42F9-4275-B82D-FAA888BA9526}" destId="{26AAC062-26E0-4881-AC94-BB4419DB0B87}" srcOrd="1" destOrd="0" presId="urn:microsoft.com/office/officeart/2005/8/layout/hierarchy1"/>
    <dgm:cxn modelId="{C28A6531-49ED-4862-BA98-9859D2634DE8}" type="presParOf" srcId="{983D9C63-A69C-464C-B77E-C23292A70B6E}" destId="{386515E8-2575-46AC-82CC-A41E80580CA9}" srcOrd="1" destOrd="0" presId="urn:microsoft.com/office/officeart/2005/8/layout/hierarchy1"/>
    <dgm:cxn modelId="{1C0F35C0-D79B-4738-94B5-2FFD89FFC7DB}" type="presParOf" srcId="{386515E8-2575-46AC-82CC-A41E80580CA9}" destId="{CFA8B1DF-6CE3-499A-94A9-6CDF1EFD7EC2}" srcOrd="0" destOrd="0" presId="urn:microsoft.com/office/officeart/2005/8/layout/hierarchy1"/>
    <dgm:cxn modelId="{B39729CD-7B60-4629-AF0A-5A845348D59D}" type="presParOf" srcId="{CFA8B1DF-6CE3-499A-94A9-6CDF1EFD7EC2}" destId="{49C5854F-576D-4959-8583-5725155AECB3}" srcOrd="0" destOrd="0" presId="urn:microsoft.com/office/officeart/2005/8/layout/hierarchy1"/>
    <dgm:cxn modelId="{C7E5079E-B70D-4175-A970-57DCB560AC0A}" type="presParOf" srcId="{CFA8B1DF-6CE3-499A-94A9-6CDF1EFD7EC2}" destId="{A156D740-96E0-4563-96F8-80094D11C2E5}" srcOrd="1" destOrd="0" presId="urn:microsoft.com/office/officeart/2005/8/layout/hierarchy1"/>
    <dgm:cxn modelId="{D157DC46-79A9-4E75-8BA0-0032F77710B0}" type="presParOf" srcId="{386515E8-2575-46AC-82CC-A41E80580CA9}" destId="{0132E6B7-8FEB-4D55-BC61-C11487CCFFA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5C1161-D758-4487-822F-946067ECD874}">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AD77C3-F2D8-4B68-899C-7C385853EEBA}">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rtl="0">
            <a:lnSpc>
              <a:spcPct val="90000"/>
            </a:lnSpc>
            <a:spcBef>
              <a:spcPct val="0"/>
            </a:spcBef>
            <a:spcAft>
              <a:spcPct val="35000"/>
            </a:spcAft>
            <a:buNone/>
          </a:pPr>
          <a:r>
            <a:rPr lang="en-US" sz="3700" b="1" kern="1200">
              <a:latin typeface="Cambria" panose="02040503050406030204" pitchFamily="18" charset="0"/>
              <a:ea typeface="Cambria" panose="02040503050406030204" pitchFamily="18" charset="0"/>
            </a:rPr>
            <a:t>Dr. Jones</a:t>
          </a:r>
        </a:p>
      </dsp:txBody>
      <dsp:txXfrm>
        <a:off x="0" y="0"/>
        <a:ext cx="6900512" cy="2768070"/>
      </dsp:txXfrm>
    </dsp:sp>
    <dsp:sp modelId="{74DFAA38-2A71-4F51-B187-4319A69C6944}">
      <dsp:nvSpPr>
        <dsp:cNvPr id="0" name=""/>
        <dsp:cNvSpPr/>
      </dsp:nvSpPr>
      <dsp:spPr>
        <a:xfrm>
          <a:off x="0" y="2768070"/>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7AF5CA-50C8-497F-9B53-9AEFCA81D293}">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a:latin typeface="Cambria" panose="02040503050406030204" pitchFamily="18" charset="0"/>
              <a:ea typeface="Cambria" panose="02040503050406030204" pitchFamily="18" charset="0"/>
              <a:hlinkClick xmlns:r="http://schemas.openxmlformats.org/officeDocument/2006/relationships" r:id="rId1"/>
            </a:rPr>
            <a:t>Christopher.jones@cobbk12.org</a:t>
          </a:r>
          <a:endParaRPr lang="en-US" sz="3700" kern="1200">
            <a:latin typeface="Cambria" panose="02040503050406030204" pitchFamily="18" charset="0"/>
            <a:ea typeface="Cambria" panose="02040503050406030204" pitchFamily="18" charset="0"/>
          </a:endParaRPr>
        </a:p>
      </dsp:txBody>
      <dsp:txXfrm>
        <a:off x="0" y="2768070"/>
        <a:ext cx="6900512" cy="27680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13CEB-B43B-47A2-A6BD-9E79C2BA1736}">
      <dsp:nvSpPr>
        <dsp:cNvPr id="0" name=""/>
        <dsp:cNvSpPr/>
      </dsp:nvSpPr>
      <dsp:spPr>
        <a:xfrm>
          <a:off x="0" y="675"/>
          <a:ext cx="706028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BF52A-FBDF-452C-96ED-5CB8B5CFF9CE}">
      <dsp:nvSpPr>
        <dsp:cNvPr id="0" name=""/>
        <dsp:cNvSpPr/>
      </dsp:nvSpPr>
      <dsp:spPr>
        <a:xfrm>
          <a:off x="0" y="675"/>
          <a:ext cx="7060286"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t>Ms. Duncan </a:t>
          </a:r>
          <a:r>
            <a:rPr lang="en-US" sz="3000" kern="1200">
              <a:latin typeface="Calibri Light" panose="020F0302020204030204"/>
            </a:rPr>
            <a:t>and Ms. Storey </a:t>
          </a:r>
          <a:r>
            <a:rPr lang="en-US" sz="3000" kern="1200"/>
            <a:t>– SGA (Student Government Association) </a:t>
          </a:r>
          <a:r>
            <a:rPr lang="en-US" sz="3000" kern="1200">
              <a:latin typeface="Calibri Light" panose="020F0302020204030204"/>
            </a:rPr>
            <a:t>Sponsors</a:t>
          </a:r>
          <a:endParaRPr lang="en-US" sz="3000" kern="1200"/>
        </a:p>
      </dsp:txBody>
      <dsp:txXfrm>
        <a:off x="0" y="675"/>
        <a:ext cx="7060286" cy="1106957"/>
      </dsp:txXfrm>
    </dsp:sp>
    <dsp:sp modelId="{579F721D-CE13-475B-BDE8-CABE1BE9D53F}">
      <dsp:nvSpPr>
        <dsp:cNvPr id="0" name=""/>
        <dsp:cNvSpPr/>
      </dsp:nvSpPr>
      <dsp:spPr>
        <a:xfrm>
          <a:off x="0" y="1107633"/>
          <a:ext cx="7060286"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0F976B-F08C-4F71-9CBC-F8D071FD4378}">
      <dsp:nvSpPr>
        <dsp:cNvPr id="0" name=""/>
        <dsp:cNvSpPr/>
      </dsp:nvSpPr>
      <dsp:spPr>
        <a:xfrm>
          <a:off x="0" y="1107633"/>
          <a:ext cx="7060286"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hlinkClick xmlns:r="http://schemas.openxmlformats.org/officeDocument/2006/relationships" r:id="rId1"/>
            </a:rPr>
            <a:t>Karen.Duncan@cobbk12.org</a:t>
          </a:r>
          <a:endParaRPr lang="en-US" sz="3000" kern="1200"/>
        </a:p>
      </dsp:txBody>
      <dsp:txXfrm>
        <a:off x="0" y="1107633"/>
        <a:ext cx="7060286" cy="1106957"/>
      </dsp:txXfrm>
    </dsp:sp>
    <dsp:sp modelId="{FA482C5B-2D05-43A3-B656-35E03F773052}">
      <dsp:nvSpPr>
        <dsp:cNvPr id="0" name=""/>
        <dsp:cNvSpPr/>
      </dsp:nvSpPr>
      <dsp:spPr>
        <a:xfrm>
          <a:off x="0" y="2214591"/>
          <a:ext cx="7060286"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AD2DA9-DFC8-46F3-A6A8-A068336E5B46}">
      <dsp:nvSpPr>
        <dsp:cNvPr id="0" name=""/>
        <dsp:cNvSpPr/>
      </dsp:nvSpPr>
      <dsp:spPr>
        <a:xfrm>
          <a:off x="0" y="2214591"/>
          <a:ext cx="7060286"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latin typeface="Calibri Light" panose="020F0302020204030204"/>
            </a:rPr>
            <a:t>Ashley.Storey@cobbk12.org</a:t>
          </a:r>
        </a:p>
      </dsp:txBody>
      <dsp:txXfrm>
        <a:off x="0" y="2214591"/>
        <a:ext cx="7060286" cy="1106957"/>
      </dsp:txXfrm>
    </dsp:sp>
    <dsp:sp modelId="{8D741C79-5C95-4140-AD6D-239C8CD5FA97}">
      <dsp:nvSpPr>
        <dsp:cNvPr id="0" name=""/>
        <dsp:cNvSpPr/>
      </dsp:nvSpPr>
      <dsp:spPr>
        <a:xfrm>
          <a:off x="0" y="3321549"/>
          <a:ext cx="7060286"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F30EBD-1D16-4BAC-9055-B3550728DB22}">
      <dsp:nvSpPr>
        <dsp:cNvPr id="0" name=""/>
        <dsp:cNvSpPr/>
      </dsp:nvSpPr>
      <dsp:spPr>
        <a:xfrm>
          <a:off x="0" y="3321549"/>
          <a:ext cx="7060286"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 – Junior Class </a:t>
          </a:r>
          <a:r>
            <a:rPr lang="en-US" sz="3000" kern="1200">
              <a:latin typeface="Calibri Light" panose="020F0302020204030204"/>
            </a:rPr>
            <a:t>Sponsors</a:t>
          </a:r>
          <a:endParaRPr lang="en-US" sz="3000" kern="1200"/>
        </a:p>
      </dsp:txBody>
      <dsp:txXfrm>
        <a:off x="0" y="3321549"/>
        <a:ext cx="7060286" cy="1106957"/>
      </dsp:txXfrm>
    </dsp:sp>
    <dsp:sp modelId="{AF8A66FC-BA0A-43CB-A505-DD51E763A412}">
      <dsp:nvSpPr>
        <dsp:cNvPr id="0" name=""/>
        <dsp:cNvSpPr/>
      </dsp:nvSpPr>
      <dsp:spPr>
        <a:xfrm>
          <a:off x="0" y="4428507"/>
          <a:ext cx="7060286"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A0AF67-C8F2-41E0-B497-F5D9AAA8B503}">
      <dsp:nvSpPr>
        <dsp:cNvPr id="0" name=""/>
        <dsp:cNvSpPr/>
      </dsp:nvSpPr>
      <dsp:spPr>
        <a:xfrm>
          <a:off x="0" y="4428507"/>
          <a:ext cx="7060286" cy="11069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rtl="0">
            <a:lnSpc>
              <a:spcPct val="90000"/>
            </a:lnSpc>
            <a:spcBef>
              <a:spcPct val="0"/>
            </a:spcBef>
            <a:spcAft>
              <a:spcPct val="35000"/>
            </a:spcAft>
            <a:buNone/>
          </a:pPr>
          <a:r>
            <a:rPr lang="en-US" sz="3000" kern="1200">
              <a:latin typeface="Calibri Light" panose="020F0302020204030204"/>
            </a:rPr>
            <a:t>Ms. Ebbert and Mrs Turner</a:t>
          </a:r>
        </a:p>
      </dsp:txBody>
      <dsp:txXfrm>
        <a:off x="0" y="4428507"/>
        <a:ext cx="7060286" cy="11069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524D07-ACCA-4BBC-AF4A-468B42A50D65}">
      <dsp:nvSpPr>
        <dsp:cNvPr id="0" name=""/>
        <dsp:cNvSpPr/>
      </dsp:nvSpPr>
      <dsp:spPr>
        <a:xfrm>
          <a:off x="134291"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D7EACE-9318-4BFE-A17F-9675BE676F46}">
      <dsp:nvSpPr>
        <dsp:cNvPr id="0" name=""/>
        <dsp:cNvSpPr/>
      </dsp:nvSpPr>
      <dsp:spPr>
        <a:xfrm>
          <a:off x="615713"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Primary method of communication from the school</a:t>
          </a:r>
        </a:p>
      </dsp:txBody>
      <dsp:txXfrm>
        <a:off x="696297" y="538547"/>
        <a:ext cx="4171627" cy="2590157"/>
      </dsp:txXfrm>
    </dsp:sp>
    <dsp:sp modelId="{49C5854F-576D-4959-8583-5725155AECB3}">
      <dsp:nvSpPr>
        <dsp:cNvPr id="0" name=""/>
        <dsp:cNvSpPr/>
      </dsp:nvSpPr>
      <dsp:spPr>
        <a:xfrm>
          <a:off x="5429930" y="612"/>
          <a:ext cx="4332795" cy="27513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6D740-96E0-4563-96F8-80094D11C2E5}">
      <dsp:nvSpPr>
        <dsp:cNvPr id="0" name=""/>
        <dsp:cNvSpPr/>
      </dsp:nvSpPr>
      <dsp:spPr>
        <a:xfrm>
          <a:off x="5911352" y="457963"/>
          <a:ext cx="4332795" cy="275132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t>Check DAILY to ensure up-to-date information</a:t>
          </a:r>
        </a:p>
      </dsp:txBody>
      <dsp:txXfrm>
        <a:off x="5991936" y="538547"/>
        <a:ext cx="4171627" cy="259015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452C37-D925-428D-86FD-77AB443A31FE}" type="datetimeFigureOut">
              <a:t>8/8/2025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2ABFC4-39E7-4148-8CB8-6B16B3B7F6F0}" type="slidenum">
              <a:t>‹#›</a:t>
            </a:fld>
            <a:endParaRPr lang="en-US"/>
          </a:p>
        </p:txBody>
      </p:sp>
    </p:spTree>
    <p:extLst>
      <p:ext uri="{BB962C8B-B14F-4D97-AF65-F5344CB8AC3E}">
        <p14:creationId xmlns:p14="http://schemas.microsoft.com/office/powerpoint/2010/main" val="2761049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84d99d1a7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184d99d1a7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Troy</a:t>
            </a:r>
          </a:p>
        </p:txBody>
      </p:sp>
      <p:sp>
        <p:nvSpPr>
          <p:cNvPr id="4" name="Slide Number Placeholder 3"/>
          <p:cNvSpPr>
            <a:spLocks noGrp="1"/>
          </p:cNvSpPr>
          <p:nvPr>
            <p:ph type="sldNum" sz="quarter" idx="5"/>
          </p:nvPr>
        </p:nvSpPr>
        <p:spPr/>
        <p:txBody>
          <a:bodyPr/>
          <a:lstStyle/>
          <a:p>
            <a:fld id="{FE0A1B2F-2357-4DFA-B446-ED99EC508022}" type="slidenum">
              <a:rPr lang="en-US" smtClean="0"/>
              <a:t>11</a:t>
            </a:fld>
            <a:endParaRPr lang="en-US"/>
          </a:p>
        </p:txBody>
      </p:sp>
    </p:spTree>
    <p:extLst>
      <p:ext uri="{BB962C8B-B14F-4D97-AF65-F5344CB8AC3E}">
        <p14:creationId xmlns:p14="http://schemas.microsoft.com/office/powerpoint/2010/main" val="759326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E0A1B2F-2357-4DFA-B446-ED99EC508022}" type="slidenum">
              <a:rPr lang="en-US" smtClean="0"/>
              <a:t>14</a:t>
            </a:fld>
            <a:endParaRPr lang="en-US"/>
          </a:p>
        </p:txBody>
      </p:sp>
    </p:spTree>
    <p:extLst>
      <p:ext uri="{BB962C8B-B14F-4D97-AF65-F5344CB8AC3E}">
        <p14:creationId xmlns:p14="http://schemas.microsoft.com/office/powerpoint/2010/main" val="233780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Pam</a:t>
            </a:r>
          </a:p>
        </p:txBody>
      </p:sp>
      <p:sp>
        <p:nvSpPr>
          <p:cNvPr id="4" name="Slide Number Placeholder 3"/>
          <p:cNvSpPr>
            <a:spLocks noGrp="1"/>
          </p:cNvSpPr>
          <p:nvPr>
            <p:ph type="sldNum" sz="quarter" idx="5"/>
          </p:nvPr>
        </p:nvSpPr>
        <p:spPr/>
        <p:txBody>
          <a:bodyPr/>
          <a:lstStyle/>
          <a:p>
            <a:fld id="{FE0A1B2F-2357-4DFA-B446-ED99EC508022}" type="slidenum">
              <a:rPr lang="en-US" smtClean="0"/>
              <a:t>15</a:t>
            </a:fld>
            <a:endParaRPr lang="en-US"/>
          </a:p>
        </p:txBody>
      </p:sp>
    </p:spTree>
    <p:extLst>
      <p:ext uri="{BB962C8B-B14F-4D97-AF65-F5344CB8AC3E}">
        <p14:creationId xmlns:p14="http://schemas.microsoft.com/office/powerpoint/2010/main" val="2200346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12D2DE-B0ED-4709-A69E-7F001401606C}" type="slidenum">
              <a:rPr lang="en-US" smtClean="0"/>
              <a:t>18</a:t>
            </a:fld>
            <a:endParaRPr lang="en-US"/>
          </a:p>
        </p:txBody>
      </p:sp>
    </p:spTree>
    <p:extLst>
      <p:ext uri="{BB962C8B-B14F-4D97-AF65-F5344CB8AC3E}">
        <p14:creationId xmlns:p14="http://schemas.microsoft.com/office/powerpoint/2010/main" val="2191697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a:r>
          </a:p>
        </p:txBody>
      </p:sp>
      <p:sp>
        <p:nvSpPr>
          <p:cNvPr id="4" name="Slide Number Placeholder 3"/>
          <p:cNvSpPr>
            <a:spLocks noGrp="1"/>
          </p:cNvSpPr>
          <p:nvPr>
            <p:ph type="sldNum" sz="quarter" idx="5"/>
          </p:nvPr>
        </p:nvSpPr>
        <p:spPr/>
        <p:txBody>
          <a:bodyPr/>
          <a:lstStyle/>
          <a:p>
            <a:fld id="{1912D2DE-B0ED-4709-A69E-7F001401606C}" type="slidenum">
              <a:rPr lang="en-US" smtClean="0"/>
              <a:t>19</a:t>
            </a:fld>
            <a:endParaRPr lang="en-US"/>
          </a:p>
        </p:txBody>
      </p:sp>
    </p:spTree>
    <p:extLst>
      <p:ext uri="{BB962C8B-B14F-4D97-AF65-F5344CB8AC3E}">
        <p14:creationId xmlns:p14="http://schemas.microsoft.com/office/powerpoint/2010/main" val="2985752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343"/>
        <p:cNvGrpSpPr/>
        <p:nvPr/>
      </p:nvGrpSpPr>
      <p:grpSpPr>
        <a:xfrm>
          <a:off x="0" y="0"/>
          <a:ext cx="0" cy="0"/>
          <a:chOff x="0" y="0"/>
          <a:chExt cx="0" cy="0"/>
        </a:xfrm>
      </p:grpSpPr>
      <p:sp>
        <p:nvSpPr>
          <p:cNvPr id="344" name="Google Shape;344;p28"/>
          <p:cNvSpPr/>
          <p:nvPr/>
        </p:nvSpPr>
        <p:spPr>
          <a:xfrm flipH="1">
            <a:off x="11385600" y="0"/>
            <a:ext cx="806400" cy="689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5" name="Google Shape;345;p28"/>
          <p:cNvSpPr/>
          <p:nvPr/>
        </p:nvSpPr>
        <p:spPr>
          <a:xfrm flipH="1">
            <a:off x="67" y="5784100"/>
            <a:ext cx="6104400" cy="1114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346" name="Google Shape;346;p28"/>
          <p:cNvSpPr/>
          <p:nvPr/>
        </p:nvSpPr>
        <p:spPr>
          <a:xfrm flipH="1">
            <a:off x="6087500" y="5784100"/>
            <a:ext cx="6104400" cy="1114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347" name="Google Shape;347;p28"/>
          <p:cNvPicPr preferRelativeResize="0"/>
          <p:nvPr/>
        </p:nvPicPr>
        <p:blipFill>
          <a:blip r:embed="rId2">
            <a:alphaModFix amt="50000"/>
          </a:blip>
          <a:stretch>
            <a:fillRect/>
          </a:stretch>
        </p:blipFill>
        <p:spPr>
          <a:xfrm>
            <a:off x="1" y="1"/>
            <a:ext cx="12192004" cy="6858001"/>
          </a:xfrm>
          <a:prstGeom prst="rect">
            <a:avLst/>
          </a:prstGeom>
          <a:noFill/>
          <a:ln>
            <a:noFill/>
          </a:ln>
        </p:spPr>
      </p:pic>
      <p:sp>
        <p:nvSpPr>
          <p:cNvPr id="348" name="Google Shape;348;p28"/>
          <p:cNvSpPr txBox="1">
            <a:spLocks noGrp="1"/>
          </p:cNvSpPr>
          <p:nvPr>
            <p:ph type="title"/>
          </p:nvPr>
        </p:nvSpPr>
        <p:spPr>
          <a:xfrm>
            <a:off x="7762567" y="3521333"/>
            <a:ext cx="3206000" cy="68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49" name="Google Shape;349;p28"/>
          <p:cNvSpPr txBox="1">
            <a:spLocks noGrp="1"/>
          </p:cNvSpPr>
          <p:nvPr>
            <p:ph type="title" idx="2"/>
          </p:nvPr>
        </p:nvSpPr>
        <p:spPr>
          <a:xfrm>
            <a:off x="4492996" y="3521333"/>
            <a:ext cx="3206000" cy="68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50" name="Google Shape;350;p28"/>
          <p:cNvSpPr txBox="1">
            <a:spLocks noGrp="1"/>
          </p:cNvSpPr>
          <p:nvPr>
            <p:ph type="subTitle" idx="1"/>
          </p:nvPr>
        </p:nvSpPr>
        <p:spPr>
          <a:xfrm>
            <a:off x="1223433" y="4047779"/>
            <a:ext cx="3206000" cy="1043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1" name="Google Shape;351;p28"/>
          <p:cNvSpPr txBox="1">
            <a:spLocks noGrp="1"/>
          </p:cNvSpPr>
          <p:nvPr>
            <p:ph type="subTitle" idx="3"/>
          </p:nvPr>
        </p:nvSpPr>
        <p:spPr>
          <a:xfrm>
            <a:off x="4492988" y="4047779"/>
            <a:ext cx="3206000" cy="1043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2" name="Google Shape;352;p28"/>
          <p:cNvSpPr txBox="1">
            <a:spLocks noGrp="1"/>
          </p:cNvSpPr>
          <p:nvPr>
            <p:ph type="title" idx="4"/>
          </p:nvPr>
        </p:nvSpPr>
        <p:spPr>
          <a:xfrm>
            <a:off x="1223433" y="3521333"/>
            <a:ext cx="3206000" cy="6828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353" name="Google Shape;353;p28"/>
          <p:cNvSpPr txBox="1">
            <a:spLocks noGrp="1"/>
          </p:cNvSpPr>
          <p:nvPr>
            <p:ph type="subTitle" idx="5"/>
          </p:nvPr>
        </p:nvSpPr>
        <p:spPr>
          <a:xfrm>
            <a:off x="7762567" y="4047779"/>
            <a:ext cx="3206000" cy="10432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dk1"/>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54" name="Google Shape;354;p28"/>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55" name="Google Shape;355;p28"/>
          <p:cNvSpPr/>
          <p:nvPr/>
        </p:nvSpPr>
        <p:spPr>
          <a:xfrm>
            <a:off x="11281033" y="6007833"/>
            <a:ext cx="762800" cy="744000"/>
          </a:xfrm>
          <a:prstGeom prst="star7">
            <a:avLst>
              <a:gd name="adj" fmla="val 12894"/>
              <a:gd name="hf" fmla="val 102572"/>
              <a:gd name="vf" fmla="val 105210"/>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769938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0_1">
    <p:spTree>
      <p:nvGrpSpPr>
        <p:cNvPr id="1" name="Shape 501"/>
        <p:cNvGrpSpPr/>
        <p:nvPr/>
      </p:nvGrpSpPr>
      <p:grpSpPr>
        <a:xfrm>
          <a:off x="0" y="0"/>
          <a:ext cx="0" cy="0"/>
          <a:chOff x="0" y="0"/>
          <a:chExt cx="0" cy="0"/>
        </a:xfrm>
      </p:grpSpPr>
      <p:sp>
        <p:nvSpPr>
          <p:cNvPr id="502" name="Google Shape;502;p39"/>
          <p:cNvSpPr/>
          <p:nvPr/>
        </p:nvSpPr>
        <p:spPr>
          <a:xfrm flipH="1">
            <a:off x="-8067" y="8767"/>
            <a:ext cx="3033200" cy="685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503" name="Google Shape;503;p39"/>
          <p:cNvSpPr/>
          <p:nvPr/>
        </p:nvSpPr>
        <p:spPr>
          <a:xfrm flipH="1">
            <a:off x="-33" y="-200"/>
            <a:ext cx="12192000" cy="1722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pic>
        <p:nvPicPr>
          <p:cNvPr id="504" name="Google Shape;504;p39"/>
          <p:cNvPicPr preferRelativeResize="0"/>
          <p:nvPr/>
        </p:nvPicPr>
        <p:blipFill>
          <a:blip r:embed="rId2">
            <a:alphaModFix amt="50000"/>
          </a:blip>
          <a:stretch>
            <a:fillRect/>
          </a:stretch>
        </p:blipFill>
        <p:spPr>
          <a:xfrm>
            <a:off x="1" y="1"/>
            <a:ext cx="12192004" cy="6858001"/>
          </a:xfrm>
          <a:prstGeom prst="rect">
            <a:avLst/>
          </a:prstGeom>
          <a:noFill/>
          <a:ln>
            <a:noFill/>
          </a:ln>
        </p:spPr>
      </p:pic>
      <p:sp>
        <p:nvSpPr>
          <p:cNvPr id="505" name="Google Shape;505;p39"/>
          <p:cNvSpPr/>
          <p:nvPr/>
        </p:nvSpPr>
        <p:spPr>
          <a:xfrm rot="20683178">
            <a:off x="3927901" y="3183198"/>
            <a:ext cx="10272351" cy="6398631"/>
          </a:xfrm>
          <a:prstGeom prst="ellipse">
            <a:avLst/>
          </a:prstGeom>
          <a:solidFill>
            <a:srgbClr val="F9EEE1">
              <a:alpha val="259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1348689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20"/>
        <p:cNvGrpSpPr/>
        <p:nvPr/>
      </p:nvGrpSpPr>
      <p:grpSpPr>
        <a:xfrm>
          <a:off x="0" y="0"/>
          <a:ext cx="0" cy="0"/>
          <a:chOff x="0" y="0"/>
          <a:chExt cx="0" cy="0"/>
        </a:xfrm>
      </p:grpSpPr>
      <p:sp>
        <p:nvSpPr>
          <p:cNvPr id="121" name="Google Shape;121;p18"/>
          <p:cNvSpPr/>
          <p:nvPr/>
        </p:nvSpPr>
        <p:spPr>
          <a:xfrm>
            <a:off x="257200" y="228000"/>
            <a:ext cx="11677600" cy="6402000"/>
          </a:xfrm>
          <a:prstGeom prst="rect">
            <a:avLst/>
          </a:prstGeom>
          <a:noFill/>
          <a:ln w="3810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22" name="Google Shape;122;p18"/>
          <p:cNvSpPr txBox="1">
            <a:spLocks noGrp="1"/>
          </p:cNvSpPr>
          <p:nvPr>
            <p:ph type="title"/>
          </p:nvPr>
        </p:nvSpPr>
        <p:spPr>
          <a:xfrm>
            <a:off x="960000" y="719333"/>
            <a:ext cx="10272000" cy="953600"/>
          </a:xfrm>
          <a:prstGeom prst="rect">
            <a:avLst/>
          </a:prstGeom>
          <a:solidFill>
            <a:schemeClr val="dk2"/>
          </a:solidFill>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3" name="Google Shape;123;p18"/>
          <p:cNvSpPr txBox="1">
            <a:spLocks noGrp="1"/>
          </p:cNvSpPr>
          <p:nvPr>
            <p:ph type="subTitle" idx="1"/>
          </p:nvPr>
        </p:nvSpPr>
        <p:spPr>
          <a:xfrm>
            <a:off x="1250167" y="3951697"/>
            <a:ext cx="2900400" cy="20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24" name="Google Shape;124;p18"/>
          <p:cNvSpPr txBox="1">
            <a:spLocks noGrp="1"/>
          </p:cNvSpPr>
          <p:nvPr>
            <p:ph type="subTitle" idx="2"/>
          </p:nvPr>
        </p:nvSpPr>
        <p:spPr>
          <a:xfrm>
            <a:off x="4645796" y="3951697"/>
            <a:ext cx="2900400" cy="20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25" name="Google Shape;125;p18"/>
          <p:cNvSpPr txBox="1">
            <a:spLocks noGrp="1"/>
          </p:cNvSpPr>
          <p:nvPr>
            <p:ph type="subTitle" idx="3"/>
          </p:nvPr>
        </p:nvSpPr>
        <p:spPr>
          <a:xfrm>
            <a:off x="8041433" y="3951697"/>
            <a:ext cx="2900400" cy="200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2133"/>
              </a:spcBef>
              <a:spcAft>
                <a:spcPts val="0"/>
              </a:spcAft>
              <a:buSzPts val="1200"/>
              <a:buNone/>
              <a:defRPr/>
            </a:lvl3pPr>
            <a:lvl4pPr lvl="3" algn="ctr" rtl="0">
              <a:lnSpc>
                <a:spcPct val="100000"/>
              </a:lnSpc>
              <a:spcBef>
                <a:spcPts val="2133"/>
              </a:spcBef>
              <a:spcAft>
                <a:spcPts val="0"/>
              </a:spcAft>
              <a:buSzPts val="1200"/>
              <a:buNone/>
              <a:defRPr/>
            </a:lvl4pPr>
            <a:lvl5pPr lvl="4" algn="ctr" rtl="0">
              <a:lnSpc>
                <a:spcPct val="100000"/>
              </a:lnSpc>
              <a:spcBef>
                <a:spcPts val="2133"/>
              </a:spcBef>
              <a:spcAft>
                <a:spcPts val="0"/>
              </a:spcAft>
              <a:buSzPts val="1200"/>
              <a:buNone/>
              <a:defRPr/>
            </a:lvl5pPr>
            <a:lvl6pPr lvl="5" algn="ctr" rtl="0">
              <a:lnSpc>
                <a:spcPct val="100000"/>
              </a:lnSpc>
              <a:spcBef>
                <a:spcPts val="2133"/>
              </a:spcBef>
              <a:spcAft>
                <a:spcPts val="0"/>
              </a:spcAft>
              <a:buSzPts val="1200"/>
              <a:buNone/>
              <a:defRPr/>
            </a:lvl6pPr>
            <a:lvl7pPr lvl="6" algn="ctr" rtl="0">
              <a:lnSpc>
                <a:spcPct val="100000"/>
              </a:lnSpc>
              <a:spcBef>
                <a:spcPts val="2133"/>
              </a:spcBef>
              <a:spcAft>
                <a:spcPts val="0"/>
              </a:spcAft>
              <a:buSzPts val="1200"/>
              <a:buNone/>
              <a:defRPr/>
            </a:lvl7pPr>
            <a:lvl8pPr lvl="7" algn="ctr" rtl="0">
              <a:lnSpc>
                <a:spcPct val="100000"/>
              </a:lnSpc>
              <a:spcBef>
                <a:spcPts val="2133"/>
              </a:spcBef>
              <a:spcAft>
                <a:spcPts val="0"/>
              </a:spcAft>
              <a:buSzPts val="1200"/>
              <a:buNone/>
              <a:defRPr/>
            </a:lvl8pPr>
            <a:lvl9pPr lvl="8" algn="ctr" rtl="0">
              <a:lnSpc>
                <a:spcPct val="100000"/>
              </a:lnSpc>
              <a:spcBef>
                <a:spcPts val="2133"/>
              </a:spcBef>
              <a:spcAft>
                <a:spcPts val="2133"/>
              </a:spcAft>
              <a:buSzPts val="1200"/>
              <a:buNone/>
              <a:defRPr/>
            </a:lvl9pPr>
          </a:lstStyle>
          <a:p>
            <a:endParaRPr/>
          </a:p>
        </p:txBody>
      </p:sp>
      <p:sp>
        <p:nvSpPr>
          <p:cNvPr id="126" name="Google Shape;126;p18"/>
          <p:cNvSpPr txBox="1">
            <a:spLocks noGrp="1"/>
          </p:cNvSpPr>
          <p:nvPr>
            <p:ph type="subTitle" idx="4"/>
          </p:nvPr>
        </p:nvSpPr>
        <p:spPr>
          <a:xfrm>
            <a:off x="1250167" y="3234575"/>
            <a:ext cx="2900400" cy="607600"/>
          </a:xfrm>
          <a:prstGeom prst="rect">
            <a:avLst/>
          </a:prstGeom>
          <a:solidFill>
            <a:schemeClr val="dk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solidFill>
                  <a:schemeClr val="dk1"/>
                </a:solidFill>
                <a:latin typeface="Prosto One"/>
                <a:ea typeface="Prosto One"/>
                <a:cs typeface="Prosto One"/>
                <a:sym typeface="Prosto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7" name="Google Shape;127;p18"/>
          <p:cNvSpPr txBox="1">
            <a:spLocks noGrp="1"/>
          </p:cNvSpPr>
          <p:nvPr>
            <p:ph type="subTitle" idx="5"/>
          </p:nvPr>
        </p:nvSpPr>
        <p:spPr>
          <a:xfrm>
            <a:off x="4645800" y="3234575"/>
            <a:ext cx="2900400" cy="607600"/>
          </a:xfrm>
          <a:prstGeom prst="rect">
            <a:avLst/>
          </a:prstGeom>
          <a:solidFill>
            <a:schemeClr val="dk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solidFill>
                  <a:schemeClr val="dk1"/>
                </a:solidFill>
                <a:latin typeface="Prosto One"/>
                <a:ea typeface="Prosto One"/>
                <a:cs typeface="Prosto One"/>
                <a:sym typeface="Prosto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8" name="Google Shape;128;p18"/>
          <p:cNvSpPr txBox="1">
            <a:spLocks noGrp="1"/>
          </p:cNvSpPr>
          <p:nvPr>
            <p:ph type="subTitle" idx="6"/>
          </p:nvPr>
        </p:nvSpPr>
        <p:spPr>
          <a:xfrm>
            <a:off x="8041433" y="3234575"/>
            <a:ext cx="2900400" cy="607600"/>
          </a:xfrm>
          <a:prstGeom prst="rect">
            <a:avLst/>
          </a:prstGeom>
          <a:solidFill>
            <a:schemeClr val="dk2"/>
          </a:solidFill>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667">
                <a:solidFill>
                  <a:schemeClr val="dk1"/>
                </a:solidFill>
                <a:latin typeface="Prosto One"/>
                <a:ea typeface="Prosto One"/>
                <a:cs typeface="Prosto One"/>
                <a:sym typeface="Prosto One"/>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endParaRPr/>
          </a:p>
        </p:txBody>
      </p:sp>
      <p:sp>
        <p:nvSpPr>
          <p:cNvPr id="129" name="Google Shape;129;p18"/>
          <p:cNvSpPr/>
          <p:nvPr/>
        </p:nvSpPr>
        <p:spPr>
          <a:xfrm rot="10800000">
            <a:off x="6627767" y="6276617"/>
            <a:ext cx="152400" cy="152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0" name="Google Shape;130;p18"/>
          <p:cNvSpPr/>
          <p:nvPr/>
        </p:nvSpPr>
        <p:spPr>
          <a:xfrm rot="10800000">
            <a:off x="6019767" y="6276617"/>
            <a:ext cx="152400" cy="152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
        <p:nvSpPr>
          <p:cNvPr id="131" name="Google Shape;131;p18"/>
          <p:cNvSpPr/>
          <p:nvPr/>
        </p:nvSpPr>
        <p:spPr>
          <a:xfrm rot="10800000">
            <a:off x="5411767" y="6276617"/>
            <a:ext cx="152400" cy="1524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7"/>
          </a:p>
        </p:txBody>
      </p:sp>
    </p:spTree>
    <p:extLst>
      <p:ext uri="{BB962C8B-B14F-4D97-AF65-F5344CB8AC3E}">
        <p14:creationId xmlns:p14="http://schemas.microsoft.com/office/powerpoint/2010/main" val="41581293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8/8/2025</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321247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59FE2-03A5-4182-9AF9-E7850F0B7E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B2B9C8-C569-4FC6-A63E-900A09D028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445C6-4AF2-4A7C-BE29-C39C9FA935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C1B405-0283-47C9-AF5E-035306E6CB85}"/>
              </a:ext>
            </a:extLst>
          </p:cNvPr>
          <p:cNvSpPr>
            <a:spLocks noGrp="1"/>
          </p:cNvSpPr>
          <p:nvPr>
            <p:ph type="dt" sz="half" idx="10"/>
          </p:nvPr>
        </p:nvSpPr>
        <p:spPr/>
        <p:txBody>
          <a:bodyPr/>
          <a:lstStyle/>
          <a:p>
            <a:fld id="{BA114088-FB53-41D4-B705-CB04FA2774ED}" type="datetimeFigureOut">
              <a:rPr lang="en-US" smtClean="0"/>
              <a:t>8/8/2025</a:t>
            </a:fld>
            <a:endParaRPr lang="en-US"/>
          </a:p>
        </p:txBody>
      </p:sp>
      <p:sp>
        <p:nvSpPr>
          <p:cNvPr id="6" name="Footer Placeholder 5">
            <a:extLst>
              <a:ext uri="{FF2B5EF4-FFF2-40B4-BE49-F238E27FC236}">
                <a16:creationId xmlns:a16="http://schemas.microsoft.com/office/drawing/2014/main" id="{B2BD1D73-4103-4D18-9B2B-4938F47AFC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0A1603-CEDE-46E9-ACEA-D45B6139ABCC}"/>
              </a:ext>
            </a:extLst>
          </p:cNvPr>
          <p:cNvSpPr>
            <a:spLocks noGrp="1"/>
          </p:cNvSpPr>
          <p:nvPr>
            <p:ph type="sldNum" sz="quarter" idx="12"/>
          </p:nvPr>
        </p:nvSpPr>
        <p:spPr/>
        <p:txBody>
          <a:bodyPr/>
          <a:lstStyle/>
          <a:p>
            <a:fld id="{052A5704-F192-4FF5-BED4-640CD53900C0}" type="slidenum">
              <a:rPr lang="en-US" smtClean="0"/>
              <a:t>‹#›</a:t>
            </a:fld>
            <a:endParaRPr lang="en-US"/>
          </a:p>
        </p:txBody>
      </p:sp>
    </p:spTree>
    <p:extLst>
      <p:ext uri="{BB962C8B-B14F-4D97-AF65-F5344CB8AC3E}">
        <p14:creationId xmlns:p14="http://schemas.microsoft.com/office/powerpoint/2010/main" val="368336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45476-0D1C-4B91-A93F-58C49EDB3D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479EB2-00EA-4F76-B747-17C9782B59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77311C-1065-4A3B-8E61-14C06DC43022}"/>
              </a:ext>
            </a:extLst>
          </p:cNvPr>
          <p:cNvSpPr>
            <a:spLocks noGrp="1"/>
          </p:cNvSpPr>
          <p:nvPr>
            <p:ph type="dt" sz="half" idx="10"/>
          </p:nvPr>
        </p:nvSpPr>
        <p:spPr/>
        <p:txBody>
          <a:bodyPr/>
          <a:lstStyle/>
          <a:p>
            <a:fld id="{D25FE697-8079-48B4-89B7-66EAC759A672}" type="datetimeFigureOut">
              <a:rPr lang="en-US" smtClean="0"/>
              <a:t>8/8/2025</a:t>
            </a:fld>
            <a:endParaRPr lang="en-US"/>
          </a:p>
        </p:txBody>
      </p:sp>
      <p:sp>
        <p:nvSpPr>
          <p:cNvPr id="5" name="Footer Placeholder 4">
            <a:extLst>
              <a:ext uri="{FF2B5EF4-FFF2-40B4-BE49-F238E27FC236}">
                <a16:creationId xmlns:a16="http://schemas.microsoft.com/office/drawing/2014/main" id="{ED44D30E-F6AF-4ED2-942B-355E29B80A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FCE4AE-FDC2-4858-9A93-813B8B64E897}"/>
              </a:ext>
            </a:extLst>
          </p:cNvPr>
          <p:cNvSpPr>
            <a:spLocks noGrp="1"/>
          </p:cNvSpPr>
          <p:nvPr>
            <p:ph type="sldNum" sz="quarter" idx="12"/>
          </p:nvPr>
        </p:nvSpPr>
        <p:spPr/>
        <p:txBody>
          <a:bodyPr/>
          <a:lstStyle/>
          <a:p>
            <a:fld id="{0629B2C3-ED9A-4A09-BE3F-A74752009D1B}" type="slidenum">
              <a:rPr lang="en-US" smtClean="0"/>
              <a:t>‹#›</a:t>
            </a:fld>
            <a:endParaRPr lang="en-US"/>
          </a:p>
        </p:txBody>
      </p:sp>
    </p:spTree>
    <p:extLst>
      <p:ext uri="{BB962C8B-B14F-4D97-AF65-F5344CB8AC3E}">
        <p14:creationId xmlns:p14="http://schemas.microsoft.com/office/powerpoint/2010/main" val="3291170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250324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65" r:id="rId5"/>
    <p:sldLayoutId id="2147483666" r:id="rId6"/>
    <p:sldLayoutId id="2147483667" r:id="rId7"/>
    <p:sldLayoutId id="2147483668" r:id="rId8"/>
    <p:sldLayoutId id="2147483669" r:id="rId9"/>
    <p:sldLayoutId id="2147483670" r:id="rId10"/>
    <p:sldLayoutId id="2147483671" r:id="rId11"/>
    <p:sldLayoutId id="2147483677" r:id="rId12"/>
    <p:sldLayoutId id="2147483678" r:id="rId13"/>
    <p:sldLayoutId id="214748367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8/8/2025</a:t>
            </a:fld>
            <a:endParaRPr lang="en-US"/>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4104390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linktr.ee/waltoncounselingsocialmedia" TargetMode="Externa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cobbk12.org/Walton" TargetMode="External"/><Relationship Id="rId1" Type="http://schemas.openxmlformats.org/officeDocument/2006/relationships/slideLayout" Target="../slideLayouts/slideLayout15.xml"/><Relationship Id="rId4" Type="http://schemas.openxmlformats.org/officeDocument/2006/relationships/image" Target="../media/image25.svg"/></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6jEAJ5H7Fug?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652114" y="3518122"/>
            <a:ext cx="4805996" cy="1297115"/>
          </a:xfrm>
        </p:spPr>
        <p:txBody>
          <a:bodyPr anchor="t">
            <a:noAutofit/>
          </a:bodyPr>
          <a:lstStyle/>
          <a:p>
            <a:pPr algn="l"/>
            <a:r>
              <a:rPr lang="en-US" sz="4800" b="1">
                <a:solidFill>
                  <a:schemeClr val="tx2"/>
                </a:solidFill>
                <a:cs typeface="Calibri Light"/>
              </a:rPr>
              <a:t>Welcome Class of 2027</a:t>
            </a:r>
            <a:endParaRPr lang="en-US" sz="4800">
              <a:solidFill>
                <a:schemeClr val="tx2"/>
              </a:solidFill>
              <a:cs typeface="Calibri Light" panose="020F0302020204030204"/>
            </a:endParaRPr>
          </a:p>
        </p:txBody>
      </p:sp>
      <p:pic>
        <p:nvPicPr>
          <p:cNvPr id="4" name="Picture 4" descr="George Walton Comprehensive High School - Wikipedia">
            <a:extLst>
              <a:ext uri="{FF2B5EF4-FFF2-40B4-BE49-F238E27FC236}">
                <a16:creationId xmlns:a16="http://schemas.microsoft.com/office/drawing/2014/main" id="{F1BA146A-0119-9108-CF01-390F6207C510}"/>
              </a:ext>
            </a:extLst>
          </p:cNvPr>
          <p:cNvPicPr>
            <a:picLocks noChangeAspect="1"/>
          </p:cNvPicPr>
          <p:nvPr/>
        </p:nvPicPr>
        <p:blipFill>
          <a:blip r:embed="rId2"/>
          <a:stretch>
            <a:fillRect/>
          </a:stretch>
        </p:blipFill>
        <p:spPr>
          <a:xfrm>
            <a:off x="340470" y="1824524"/>
            <a:ext cx="4141760" cy="4123352"/>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13" name="Group 12">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14" name="Freeform: Shape 13">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CB69E0-E936-B738-D891-73335E26B868}"/>
              </a:ext>
            </a:extLst>
          </p:cNvPr>
          <p:cNvSpPr>
            <a:spLocks noGrp="1"/>
          </p:cNvSpPr>
          <p:nvPr>
            <p:ph type="title"/>
          </p:nvPr>
        </p:nvSpPr>
        <p:spPr>
          <a:xfrm>
            <a:off x="844128" y="-295763"/>
            <a:ext cx="4977976" cy="1454051"/>
          </a:xfrm>
        </p:spPr>
        <p:txBody>
          <a:bodyPr>
            <a:normAutofit/>
          </a:bodyPr>
          <a:lstStyle/>
          <a:p>
            <a:r>
              <a:rPr lang="en-US" sz="3600" b="1">
                <a:solidFill>
                  <a:schemeClr val="tx2"/>
                </a:solidFill>
                <a:cs typeface="Calibri Light"/>
              </a:rPr>
              <a:t>Behavior Expectations</a:t>
            </a:r>
            <a:endParaRPr lang="en-US" sz="3600" b="1">
              <a:solidFill>
                <a:schemeClr val="tx2"/>
              </a:solidFill>
            </a:endParaRPr>
          </a:p>
        </p:txBody>
      </p:sp>
      <p:sp>
        <p:nvSpPr>
          <p:cNvPr id="3" name="Content Placeholder 2">
            <a:extLst>
              <a:ext uri="{FF2B5EF4-FFF2-40B4-BE49-F238E27FC236}">
                <a16:creationId xmlns:a16="http://schemas.microsoft.com/office/drawing/2014/main" id="{7E442462-EF91-F8ED-40CA-B9516E40F871}"/>
              </a:ext>
            </a:extLst>
          </p:cNvPr>
          <p:cNvSpPr>
            <a:spLocks noGrp="1"/>
          </p:cNvSpPr>
          <p:nvPr>
            <p:ph idx="1"/>
          </p:nvPr>
        </p:nvSpPr>
        <p:spPr>
          <a:xfrm>
            <a:off x="336411" y="1892583"/>
            <a:ext cx="7152724" cy="3639289"/>
          </a:xfrm>
        </p:spPr>
        <p:txBody>
          <a:bodyPr vert="horz" lIns="91440" tIns="45720" rIns="91440" bIns="45720" rtlCol="0" anchor="ctr">
            <a:noAutofit/>
          </a:bodyPr>
          <a:lstStyle/>
          <a:p>
            <a:r>
              <a:rPr lang="en-US">
                <a:solidFill>
                  <a:schemeClr val="tx2"/>
                </a:solidFill>
                <a:cs typeface="Calibri"/>
              </a:rPr>
              <a:t>Get to school and class on time (7 min between classes)</a:t>
            </a:r>
          </a:p>
          <a:p>
            <a:r>
              <a:rPr lang="en-US">
                <a:solidFill>
                  <a:schemeClr val="tx2"/>
                </a:solidFill>
                <a:cs typeface="Calibri"/>
              </a:rPr>
              <a:t>You may not leave the school campus without permission</a:t>
            </a:r>
            <a:endParaRPr lang="en-US">
              <a:solidFill>
                <a:schemeClr val="tx2"/>
              </a:solidFill>
              <a:ea typeface="Calibri"/>
              <a:cs typeface="Calibri"/>
            </a:endParaRPr>
          </a:p>
          <a:p>
            <a:r>
              <a:rPr lang="en-US">
                <a:solidFill>
                  <a:schemeClr val="tx2"/>
                </a:solidFill>
                <a:cs typeface="Calibri"/>
              </a:rPr>
              <a:t>Bullying/harassment will not be tolerated</a:t>
            </a:r>
            <a:endParaRPr lang="en-US">
              <a:solidFill>
                <a:schemeClr val="tx2"/>
              </a:solidFill>
              <a:ea typeface="Calibri"/>
              <a:cs typeface="Calibri"/>
            </a:endParaRPr>
          </a:p>
          <a:p>
            <a:r>
              <a:rPr lang="en-US">
                <a:solidFill>
                  <a:schemeClr val="tx2"/>
                </a:solidFill>
                <a:cs typeface="Calibri"/>
              </a:rPr>
              <a:t>Vaping – 5 days OSS</a:t>
            </a:r>
            <a:endParaRPr lang="en-US">
              <a:solidFill>
                <a:schemeClr val="tx2"/>
              </a:solidFill>
              <a:ea typeface="Calibri"/>
              <a:cs typeface="Calibri"/>
            </a:endParaRPr>
          </a:p>
          <a:p>
            <a:r>
              <a:rPr lang="en-US">
                <a:solidFill>
                  <a:schemeClr val="tx2"/>
                </a:solidFill>
                <a:cs typeface="Calibri"/>
              </a:rPr>
              <a:t>Fighting – 10 days OSS</a:t>
            </a:r>
            <a:endParaRPr lang="en-US">
              <a:solidFill>
                <a:schemeClr val="tx2"/>
              </a:solidFill>
              <a:ea typeface="Calibri"/>
              <a:cs typeface="Calibri"/>
            </a:endParaRPr>
          </a:p>
          <a:p>
            <a:r>
              <a:rPr lang="en-US">
                <a:solidFill>
                  <a:schemeClr val="tx2"/>
                </a:solidFill>
                <a:cs typeface="Calibri"/>
              </a:rPr>
              <a:t>No gathering in an area for any reason other than its intended purpose (ex. The bathroom)</a:t>
            </a:r>
            <a:endParaRPr lang="en-US">
              <a:solidFill>
                <a:schemeClr val="tx2"/>
              </a:solidFill>
              <a:ea typeface="Calibri"/>
              <a:cs typeface="Calibri"/>
            </a:endParaRPr>
          </a:p>
          <a:p>
            <a:r>
              <a:rPr lang="en-US">
                <a:solidFill>
                  <a:schemeClr val="tx2"/>
                </a:solidFill>
                <a:cs typeface="Calibri"/>
              </a:rPr>
              <a:t>NO food deliveries from outside companies (UberEATS, Door Dash, etc.)</a:t>
            </a:r>
            <a:endParaRPr lang="en-US">
              <a:solidFill>
                <a:schemeClr val="tx2"/>
              </a:solidFill>
              <a:ea typeface="Calibri"/>
              <a:cs typeface="Calibri"/>
            </a:endParaRPr>
          </a:p>
        </p:txBody>
      </p:sp>
      <p:grpSp>
        <p:nvGrpSpPr>
          <p:cNvPr id="14" name="Group 1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15" name="Freeform: Shape 1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descr="No sign">
            <a:extLst>
              <a:ext uri="{FF2B5EF4-FFF2-40B4-BE49-F238E27FC236}">
                <a16:creationId xmlns:a16="http://schemas.microsoft.com/office/drawing/2014/main" id="{CA04CD4E-37D5-B2CD-1FB0-7D23AD977B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21726" y="1629089"/>
            <a:ext cx="3620021" cy="3620021"/>
          </a:xfrm>
          <a:prstGeom prst="rect">
            <a:avLst/>
          </a:prstGeom>
        </p:spPr>
      </p:pic>
    </p:spTree>
    <p:extLst>
      <p:ext uri="{BB962C8B-B14F-4D97-AF65-F5344CB8AC3E}">
        <p14:creationId xmlns:p14="http://schemas.microsoft.com/office/powerpoint/2010/main" val="2044793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28729-E0A1-4592-A995-2AC34A412FA1}"/>
              </a:ext>
            </a:extLst>
          </p:cNvPr>
          <p:cNvSpPr>
            <a:spLocks noGrp="1"/>
          </p:cNvSpPr>
          <p:nvPr>
            <p:ph type="title"/>
          </p:nvPr>
        </p:nvSpPr>
        <p:spPr>
          <a:xfrm>
            <a:off x="842675" y="256492"/>
            <a:ext cx="10353761" cy="1326321"/>
          </a:xfrm>
        </p:spPr>
        <p:txBody>
          <a:bodyPr>
            <a:normAutofit/>
          </a:bodyPr>
          <a:lstStyle/>
          <a:p>
            <a:r>
              <a:rPr lang="en-US" sz="5400" b="1"/>
              <a:t>Cyber Bullying</a:t>
            </a:r>
          </a:p>
        </p:txBody>
      </p:sp>
      <p:sp>
        <p:nvSpPr>
          <p:cNvPr id="3" name="Content Placeholder 2">
            <a:extLst>
              <a:ext uri="{FF2B5EF4-FFF2-40B4-BE49-F238E27FC236}">
                <a16:creationId xmlns:a16="http://schemas.microsoft.com/office/drawing/2014/main" id="{9CEF7724-6B1A-472B-B01C-B1E0D766FD49}"/>
              </a:ext>
            </a:extLst>
          </p:cNvPr>
          <p:cNvSpPr>
            <a:spLocks noGrp="1"/>
          </p:cNvSpPr>
          <p:nvPr>
            <p:ph sz="half" idx="1"/>
          </p:nvPr>
        </p:nvSpPr>
        <p:spPr>
          <a:xfrm>
            <a:off x="384541" y="1967570"/>
            <a:ext cx="5459211" cy="4242603"/>
          </a:xfrm>
        </p:spPr>
        <p:txBody>
          <a:bodyPr vert="horz" lIns="91440" tIns="45720" rIns="91440" bIns="45720" rtlCol="0" anchor="t">
            <a:normAutofit/>
          </a:bodyPr>
          <a:lstStyle/>
          <a:p>
            <a:r>
              <a:rPr lang="en-US" sz="2800"/>
              <a:t>24 hours a day/7 days a week </a:t>
            </a:r>
          </a:p>
          <a:p>
            <a:r>
              <a:rPr lang="en-US" sz="2800"/>
              <a:t>THINK before you post on social media</a:t>
            </a:r>
          </a:p>
          <a:p>
            <a:r>
              <a:rPr lang="en-US" sz="2800"/>
              <a:t>Administrators can and will enforce CCSD code of conduct for students who violate policy</a:t>
            </a:r>
          </a:p>
          <a:p>
            <a:r>
              <a:rPr lang="en-US" sz="2800"/>
              <a:t>GHSA has additional consequences for athletes —including loss of game time.</a:t>
            </a:r>
          </a:p>
        </p:txBody>
      </p:sp>
      <p:pic>
        <p:nvPicPr>
          <p:cNvPr id="7" name="Picture 6">
            <a:extLst>
              <a:ext uri="{FF2B5EF4-FFF2-40B4-BE49-F238E27FC236}">
                <a16:creationId xmlns:a16="http://schemas.microsoft.com/office/drawing/2014/main" id="{EA960794-C42F-DFBA-86DF-51A6CC077D53}"/>
              </a:ext>
            </a:extLst>
          </p:cNvPr>
          <p:cNvPicPr>
            <a:picLocks noChangeAspect="1"/>
          </p:cNvPicPr>
          <p:nvPr/>
        </p:nvPicPr>
        <p:blipFill>
          <a:blip r:embed="rId3"/>
          <a:stretch>
            <a:fillRect/>
          </a:stretch>
        </p:blipFill>
        <p:spPr>
          <a:xfrm>
            <a:off x="5794482" y="1598270"/>
            <a:ext cx="6012977" cy="4981205"/>
          </a:xfrm>
          <a:prstGeom prst="rect">
            <a:avLst/>
          </a:prstGeom>
        </p:spPr>
      </p:pic>
    </p:spTree>
    <p:extLst>
      <p:ext uri="{BB962C8B-B14F-4D97-AF65-F5344CB8AC3E}">
        <p14:creationId xmlns:p14="http://schemas.microsoft.com/office/powerpoint/2010/main" val="1565664429"/>
      </p:ext>
    </p:extLst>
  </p:cSld>
  <p:clrMapOvr>
    <a:masterClrMapping/>
  </p:clrMapOvr>
  <mc:AlternateContent xmlns:mc="http://schemas.openxmlformats.org/markup-compatibility/2006">
    <mc:Choice xmlns:p14="http://schemas.microsoft.com/office/powerpoint/2010/main" Requires="p14">
      <p:transition p14:dur="0" advTm="47728"/>
    </mc:Choice>
    <mc:Fallback>
      <p:transition advTm="4772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lowchart: Document 12">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74F13C-B510-AF9E-B6E0-DD038523349E}"/>
              </a:ext>
            </a:extLst>
          </p:cNvPr>
          <p:cNvSpPr>
            <a:spLocks noGrp="1"/>
          </p:cNvSpPr>
          <p:nvPr>
            <p:ph type="title"/>
          </p:nvPr>
        </p:nvSpPr>
        <p:spPr>
          <a:xfrm>
            <a:off x="838200" y="171162"/>
            <a:ext cx="2840182" cy="2371148"/>
          </a:xfrm>
        </p:spPr>
        <p:txBody>
          <a:bodyPr>
            <a:normAutofit/>
          </a:bodyPr>
          <a:lstStyle/>
          <a:p>
            <a:r>
              <a:rPr lang="en-US" sz="3200" b="1">
                <a:solidFill>
                  <a:srgbClr val="FFFFFF"/>
                </a:solidFill>
                <a:latin typeface="Times New Roman"/>
                <a:cs typeface="Calibri Light"/>
              </a:rPr>
              <a:t>Tardy Policy</a:t>
            </a:r>
            <a:endParaRPr lang="en-US" sz="3200" b="1">
              <a:solidFill>
                <a:srgbClr val="FFFFFF"/>
              </a:solidFill>
              <a:latin typeface="Times New Roman"/>
            </a:endParaRPr>
          </a:p>
        </p:txBody>
      </p:sp>
      <p:pic>
        <p:nvPicPr>
          <p:cNvPr id="5" name="Picture 4">
            <a:extLst>
              <a:ext uri="{FF2B5EF4-FFF2-40B4-BE49-F238E27FC236}">
                <a16:creationId xmlns:a16="http://schemas.microsoft.com/office/drawing/2014/main" id="{4F8F71F9-1DE2-84E0-CB29-3B55D0E8339C}"/>
              </a:ext>
            </a:extLst>
          </p:cNvPr>
          <p:cNvPicPr>
            <a:picLocks noChangeAspect="1"/>
          </p:cNvPicPr>
          <p:nvPr/>
        </p:nvPicPr>
        <p:blipFill>
          <a:blip r:embed="rId2"/>
          <a:stretch>
            <a:fillRect/>
          </a:stretch>
        </p:blipFill>
        <p:spPr>
          <a:xfrm>
            <a:off x="3988037" y="1032354"/>
            <a:ext cx="7567434" cy="4937750"/>
          </a:xfrm>
          <a:prstGeom prst="rect">
            <a:avLst/>
          </a:prstGeom>
        </p:spPr>
      </p:pic>
      <p:sp>
        <p:nvSpPr>
          <p:cNvPr id="6" name="TextBox 5">
            <a:extLst>
              <a:ext uri="{FF2B5EF4-FFF2-40B4-BE49-F238E27FC236}">
                <a16:creationId xmlns:a16="http://schemas.microsoft.com/office/drawing/2014/main" id="{612DC506-5FA2-0E53-CA60-E7DD9845A299}"/>
              </a:ext>
            </a:extLst>
          </p:cNvPr>
          <p:cNvSpPr txBox="1"/>
          <p:nvPr/>
        </p:nvSpPr>
        <p:spPr>
          <a:xfrm>
            <a:off x="838200" y="5744817"/>
            <a:ext cx="10709778" cy="646331"/>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**WEB DETENTION – assigned by your grade level admin to be served during WEB either A </a:t>
            </a:r>
            <a:r>
              <a:rPr lang="en-US" b="1">
                <a:latin typeface="Times New Roman" panose="02020603050405020304" pitchFamily="18" charset="0"/>
                <a:cs typeface="Times New Roman" panose="02020603050405020304" pitchFamily="18" charset="0"/>
              </a:rPr>
              <a:t>or</a:t>
            </a:r>
            <a:r>
              <a:rPr lang="en-US">
                <a:latin typeface="Times New Roman" panose="02020603050405020304" pitchFamily="18" charset="0"/>
                <a:cs typeface="Times New Roman" panose="02020603050405020304" pitchFamily="18" charset="0"/>
              </a:rPr>
              <a:t> C block in the lunchroom. Reminders sent to students in HR the morning of.**</a:t>
            </a:r>
          </a:p>
        </p:txBody>
      </p:sp>
    </p:spTree>
    <p:extLst>
      <p:ext uri="{BB962C8B-B14F-4D97-AF65-F5344CB8AC3E}">
        <p14:creationId xmlns:p14="http://schemas.microsoft.com/office/powerpoint/2010/main" val="34859333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9974A0-5FF3-4943-E440-5D8A6E2CF791}"/>
              </a:ext>
            </a:extLst>
          </p:cNvPr>
          <p:cNvSpPr>
            <a:spLocks noGrp="1"/>
          </p:cNvSpPr>
          <p:nvPr>
            <p:ph type="title"/>
          </p:nvPr>
        </p:nvSpPr>
        <p:spPr>
          <a:xfrm>
            <a:off x="5297762" y="329184"/>
            <a:ext cx="6251110" cy="1783080"/>
          </a:xfrm>
        </p:spPr>
        <p:txBody>
          <a:bodyPr anchor="b">
            <a:normAutofit/>
          </a:bodyPr>
          <a:lstStyle/>
          <a:p>
            <a:r>
              <a:rPr lang="en-US" sz="5400" b="1">
                <a:latin typeface="Times New Roman"/>
                <a:cs typeface="Calibri Light"/>
              </a:rPr>
              <a:t>Honor Code</a:t>
            </a:r>
            <a:endParaRPr lang="en-US" sz="5400">
              <a:latin typeface="Times New Roman"/>
              <a:cs typeface="Times New Roman"/>
            </a:endParaRPr>
          </a:p>
        </p:txBody>
      </p:sp>
      <p:pic>
        <p:nvPicPr>
          <p:cNvPr id="5" name="Picture 4" descr="Desks in empty classroom">
            <a:extLst>
              <a:ext uri="{FF2B5EF4-FFF2-40B4-BE49-F238E27FC236}">
                <a16:creationId xmlns:a16="http://schemas.microsoft.com/office/drawing/2014/main" id="{9A3B7A12-4099-D60E-DA70-3251D650DB79}"/>
              </a:ext>
            </a:extLst>
          </p:cNvPr>
          <p:cNvPicPr>
            <a:picLocks noChangeAspect="1"/>
          </p:cNvPicPr>
          <p:nvPr/>
        </p:nvPicPr>
        <p:blipFill rotWithShape="1">
          <a:blip r:embed="rId2"/>
          <a:srcRect l="25873" r="2312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AC1298-93DE-55E7-D4A3-553C2E977D94}"/>
              </a:ext>
            </a:extLst>
          </p:cNvPr>
          <p:cNvSpPr>
            <a:spLocks noGrp="1"/>
          </p:cNvSpPr>
          <p:nvPr>
            <p:ph idx="1"/>
          </p:nvPr>
        </p:nvSpPr>
        <p:spPr>
          <a:xfrm>
            <a:off x="5174859" y="2706624"/>
            <a:ext cx="6496916" cy="3483864"/>
          </a:xfrm>
        </p:spPr>
        <p:txBody>
          <a:bodyPr vert="horz" lIns="91440" tIns="45720" rIns="91440" bIns="45720" rtlCol="0">
            <a:normAutofit/>
          </a:bodyPr>
          <a:lstStyle/>
          <a:p>
            <a:r>
              <a:rPr lang="en-US" sz="1900">
                <a:latin typeface="Times New Roman"/>
                <a:cs typeface="Times New Roman"/>
              </a:rPr>
              <a:t>The faculty and students at Walton High School honor </a:t>
            </a:r>
            <a:r>
              <a:rPr lang="en-US" sz="1900" b="1">
                <a:latin typeface="Times New Roman"/>
                <a:cs typeface="Times New Roman"/>
              </a:rPr>
              <a:t>academic</a:t>
            </a:r>
            <a:r>
              <a:rPr lang="en-US" sz="1900">
                <a:latin typeface="Times New Roman"/>
                <a:cs typeface="Times New Roman"/>
              </a:rPr>
              <a:t> and </a:t>
            </a:r>
            <a:r>
              <a:rPr lang="en-US" sz="1900" b="1">
                <a:latin typeface="Times New Roman"/>
                <a:cs typeface="Times New Roman"/>
              </a:rPr>
              <a:t>personal</a:t>
            </a:r>
            <a:r>
              <a:rPr lang="en-US" sz="1900">
                <a:latin typeface="Times New Roman"/>
                <a:cs typeface="Times New Roman"/>
              </a:rPr>
              <a:t> integrity. We believe that every student has the right to learn in an environment free from academic dishonesty. </a:t>
            </a:r>
            <a:r>
              <a:rPr lang="en-US" sz="1900" b="1">
                <a:latin typeface="Times New Roman"/>
                <a:cs typeface="Times New Roman"/>
              </a:rPr>
              <a:t>Everyone has the duty to display honesty, integrity, respect, and responsibility, as these characteristics are essential in achieving and sustaining academic excellence. </a:t>
            </a:r>
            <a:r>
              <a:rPr lang="en-US" sz="1900">
                <a:latin typeface="Times New Roman"/>
                <a:cs typeface="Times New Roman"/>
              </a:rPr>
              <a:t>Academic integrity is expected on classroom assignments as well as on summer or supplemental assignments.</a:t>
            </a:r>
          </a:p>
          <a:p>
            <a:endParaRPr lang="en-US" sz="1900">
              <a:latin typeface="Times New Roman"/>
              <a:cs typeface="Times New Roman"/>
            </a:endParaRPr>
          </a:p>
          <a:p>
            <a:r>
              <a:rPr lang="en-US" sz="1900">
                <a:latin typeface="Times New Roman"/>
                <a:cs typeface="Times New Roman"/>
              </a:rPr>
              <a:t>Student agenda – consequences for violations of the Honor Code on pages 4 - 6</a:t>
            </a:r>
          </a:p>
        </p:txBody>
      </p:sp>
    </p:spTree>
    <p:extLst>
      <p:ext uri="{BB962C8B-B14F-4D97-AF65-F5344CB8AC3E}">
        <p14:creationId xmlns:p14="http://schemas.microsoft.com/office/powerpoint/2010/main" val="504440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32A1"/>
            </a:gs>
            <a:gs pos="50000">
              <a:schemeClr val="bg2">
                <a:shade val="100000"/>
                <a:hueMod val="100000"/>
                <a:satMod val="110000"/>
                <a:lumMod val="130000"/>
              </a:schemeClr>
            </a:gs>
            <a:gs pos="100000">
              <a:srgbClr val="E10600">
                <a:alpha val="63000"/>
              </a:srgbClr>
            </a:gs>
          </a:gsLst>
          <a:lin ang="252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5116B-C93C-4A3C-B581-796B79FA7307}"/>
              </a:ext>
            </a:extLst>
          </p:cNvPr>
          <p:cNvSpPr>
            <a:spLocks noGrp="1"/>
          </p:cNvSpPr>
          <p:nvPr>
            <p:ph type="ctrTitle"/>
          </p:nvPr>
        </p:nvSpPr>
        <p:spPr>
          <a:xfrm>
            <a:off x="343990" y="2190042"/>
            <a:ext cx="4295066" cy="2661052"/>
          </a:xfrm>
        </p:spPr>
        <p:txBody>
          <a:bodyPr vert="horz" lIns="91440" tIns="45720" rIns="91440" bIns="45720" rtlCol="0" anchor="ctr">
            <a:normAutofit/>
          </a:bodyPr>
          <a:lstStyle/>
          <a:p>
            <a:r>
              <a:rPr lang="en-US" sz="6000" b="1">
                <a:solidFill>
                  <a:srgbClr val="FFFFFF"/>
                </a:solidFill>
                <a:latin typeface="Modern Love" panose="04090805081005020601" pitchFamily="82" charset="0"/>
              </a:rPr>
              <a:t>Dress Code</a:t>
            </a:r>
          </a:p>
        </p:txBody>
      </p:sp>
      <p:sp>
        <p:nvSpPr>
          <p:cNvPr id="3" name="Subtitle 2">
            <a:extLst>
              <a:ext uri="{FF2B5EF4-FFF2-40B4-BE49-F238E27FC236}">
                <a16:creationId xmlns:a16="http://schemas.microsoft.com/office/drawing/2014/main" id="{C415D5A5-B98B-4167-BB68-03D8D6E0D7FF}"/>
              </a:ext>
            </a:extLst>
          </p:cNvPr>
          <p:cNvSpPr>
            <a:spLocks noGrp="1"/>
          </p:cNvSpPr>
          <p:nvPr>
            <p:ph type="subTitle" idx="1"/>
          </p:nvPr>
        </p:nvSpPr>
        <p:spPr>
          <a:xfrm>
            <a:off x="5099920" y="1082566"/>
            <a:ext cx="6955445" cy="5081641"/>
          </a:xfrm>
        </p:spPr>
        <p:txBody>
          <a:bodyPr vert="horz" lIns="91440" tIns="45720" rIns="91440" bIns="45720" rtlCol="0" anchor="ctr">
            <a:normAutofit/>
          </a:bodyPr>
          <a:lstStyle/>
          <a:p>
            <a:pPr marL="285750" indent="-228600" algn="l">
              <a:buFont typeface="Arial" panose="020B0604020202020204" pitchFamily="34" charset="0"/>
              <a:buChar char="•"/>
            </a:pPr>
            <a:r>
              <a:rPr lang="en-US" sz="3600">
                <a:solidFill>
                  <a:srgbClr val="FFFFFF"/>
                </a:solidFill>
              </a:rPr>
              <a:t>No hats &amp; hoodies</a:t>
            </a:r>
          </a:p>
          <a:p>
            <a:pPr marL="285750" indent="-228600" algn="l">
              <a:buFont typeface="Arial" panose="020B0604020202020204" pitchFamily="34" charset="0"/>
              <a:buChar char="•"/>
            </a:pPr>
            <a:r>
              <a:rPr lang="en-US" sz="3600">
                <a:solidFill>
                  <a:srgbClr val="FFFFFF"/>
                </a:solidFill>
              </a:rPr>
              <a:t>Length of shorts/skirts</a:t>
            </a:r>
          </a:p>
          <a:p>
            <a:pPr marL="285750" indent="-228600" algn="l">
              <a:buFont typeface="Arial" panose="020B0604020202020204" pitchFamily="34" charset="0"/>
              <a:buChar char="•"/>
            </a:pPr>
            <a:r>
              <a:rPr lang="en-US" sz="3600">
                <a:solidFill>
                  <a:srgbClr val="FFFFFF"/>
                </a:solidFill>
              </a:rPr>
              <a:t>Length of shirts – No midriffs</a:t>
            </a:r>
          </a:p>
          <a:p>
            <a:pPr marL="285750" indent="-228600" algn="l">
              <a:buFont typeface="Arial" panose="020B0604020202020204" pitchFamily="34" charset="0"/>
              <a:buChar char="•"/>
            </a:pPr>
            <a:r>
              <a:rPr lang="en-US" sz="3600">
                <a:solidFill>
                  <a:srgbClr val="FFFFFF"/>
                </a:solidFill>
              </a:rPr>
              <a:t>Undergarments should be worn under other clothing and should not be visible!</a:t>
            </a:r>
          </a:p>
        </p:txBody>
      </p:sp>
      <p:sp>
        <p:nvSpPr>
          <p:cNvPr id="4" name="TextBox 3">
            <a:extLst>
              <a:ext uri="{FF2B5EF4-FFF2-40B4-BE49-F238E27FC236}">
                <a16:creationId xmlns:a16="http://schemas.microsoft.com/office/drawing/2014/main" id="{888CD689-55C2-4853-84DF-BD4647C29EE0}"/>
              </a:ext>
            </a:extLst>
          </p:cNvPr>
          <p:cNvSpPr txBox="1"/>
          <p:nvPr/>
        </p:nvSpPr>
        <p:spPr>
          <a:xfrm>
            <a:off x="4644527" y="512113"/>
            <a:ext cx="7544296" cy="969496"/>
          </a:xfrm>
          <a:prstGeom prst="rect">
            <a:avLst/>
          </a:prstGeom>
          <a:noFill/>
        </p:spPr>
        <p:txBody>
          <a:bodyPr wrap="square" rtlCol="0">
            <a:spAutoFit/>
          </a:bodyPr>
          <a:lstStyle/>
          <a:p>
            <a:r>
              <a:rPr lang="en-US" sz="3900" b="1" u="sng">
                <a:solidFill>
                  <a:srgbClr val="FFFFFF"/>
                </a:solidFill>
              </a:rPr>
              <a:t>Walton Wear vs Weekend Wear </a:t>
            </a:r>
            <a:endParaRPr lang="en-US" sz="3900">
              <a:solidFill>
                <a:srgbClr val="FFFFFF"/>
              </a:solidFill>
            </a:endParaRPr>
          </a:p>
          <a:p>
            <a:endParaRPr lang="en-US"/>
          </a:p>
        </p:txBody>
      </p:sp>
    </p:spTree>
    <p:extLst>
      <p:ext uri="{BB962C8B-B14F-4D97-AF65-F5344CB8AC3E}">
        <p14:creationId xmlns:p14="http://schemas.microsoft.com/office/powerpoint/2010/main" val="410034880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B4643-A62E-42EB-AB45-7EB975AF02D9}"/>
              </a:ext>
            </a:extLst>
          </p:cNvPr>
          <p:cNvSpPr>
            <a:spLocks noGrp="1"/>
          </p:cNvSpPr>
          <p:nvPr>
            <p:ph type="ctrTitle"/>
          </p:nvPr>
        </p:nvSpPr>
        <p:spPr>
          <a:xfrm>
            <a:off x="1" y="689020"/>
            <a:ext cx="12192000" cy="1145146"/>
          </a:xfrm>
        </p:spPr>
        <p:txBody>
          <a:bodyPr vert="horz" lIns="91440" tIns="45720" rIns="91440" bIns="45720" rtlCol="0" anchor="ctr">
            <a:normAutofit/>
          </a:bodyPr>
          <a:lstStyle/>
          <a:p>
            <a:pPr algn="ctr"/>
            <a:r>
              <a:rPr lang="en-US" sz="6000" b="1">
                <a:solidFill>
                  <a:schemeClr val="bg1">
                    <a:lumMod val="75000"/>
                    <a:lumOff val="25000"/>
                  </a:schemeClr>
                </a:solidFill>
                <a:latin typeface="Modern Love" panose="04090805081005020601" pitchFamily="82" charset="0"/>
              </a:rPr>
              <a:t>Honor Code </a:t>
            </a:r>
          </a:p>
        </p:txBody>
      </p:sp>
      <p:sp>
        <p:nvSpPr>
          <p:cNvPr id="3" name="Subtitle 2">
            <a:extLst>
              <a:ext uri="{FF2B5EF4-FFF2-40B4-BE49-F238E27FC236}">
                <a16:creationId xmlns:a16="http://schemas.microsoft.com/office/drawing/2014/main" id="{EC7AB03A-4DBA-4F37-B7C8-55A2562A39E5}"/>
              </a:ext>
            </a:extLst>
          </p:cNvPr>
          <p:cNvSpPr>
            <a:spLocks noGrp="1"/>
          </p:cNvSpPr>
          <p:nvPr>
            <p:ph type="subTitle" idx="1"/>
          </p:nvPr>
        </p:nvSpPr>
        <p:spPr>
          <a:xfrm>
            <a:off x="605307" y="2105696"/>
            <a:ext cx="10992117" cy="4681470"/>
          </a:xfrm>
        </p:spPr>
        <p:txBody>
          <a:bodyPr vert="horz" lIns="91440" tIns="45720" rIns="91440" bIns="45720" rtlCol="0">
            <a:normAutofit lnSpcReduction="10000"/>
          </a:bodyPr>
          <a:lstStyle/>
          <a:p>
            <a:pPr algn="ctr"/>
            <a:r>
              <a:rPr lang="en-US" sz="2800" b="1" u="sng" cap="all">
                <a:solidFill>
                  <a:schemeClr val="bg1">
                    <a:lumMod val="75000"/>
                    <a:lumOff val="25000"/>
                  </a:schemeClr>
                </a:solidFill>
              </a:rPr>
              <a:t>Academic Dishonesty </a:t>
            </a:r>
          </a:p>
          <a:p>
            <a:pPr algn="ctr"/>
            <a:endParaRPr lang="en-US" sz="2800" cap="all"/>
          </a:p>
          <a:p>
            <a:pPr algn="l"/>
            <a:r>
              <a:rPr lang="en-US" sz="2800" cap="all">
                <a:solidFill>
                  <a:schemeClr val="bg1">
                    <a:lumMod val="75000"/>
                    <a:lumOff val="25000"/>
                  </a:schemeClr>
                </a:solidFill>
              </a:rPr>
              <a:t>We believe that every student has the right to learn in an environment free from academic dishonesty. Each individual has the duty to display honesty, integrity, respect, and responsibility. Academic integrity is expected on classroom assignments as well as on summer or supplemental assignments.</a:t>
            </a:r>
          </a:p>
          <a:p>
            <a:pPr marL="57150" algn="l"/>
            <a:endParaRPr lang="en-US" sz="2400">
              <a:solidFill>
                <a:schemeClr val="bg1">
                  <a:lumMod val="75000"/>
                  <a:lumOff val="25000"/>
                </a:schemeClr>
              </a:solidFill>
            </a:endParaRPr>
          </a:p>
          <a:p>
            <a:pPr marL="57150" algn="l"/>
            <a:r>
              <a:rPr lang="en-US" sz="2400">
                <a:solidFill>
                  <a:schemeClr val="bg1">
                    <a:lumMod val="75000"/>
                    <a:lumOff val="25000"/>
                  </a:schemeClr>
                </a:solidFill>
              </a:rPr>
              <a:t>Student Agenda  </a:t>
            </a:r>
          </a:p>
          <a:p>
            <a:pPr marL="742950" lvl="1" indent="-228600" algn="l">
              <a:buFont typeface="Arial" panose="020B0604020202020204" pitchFamily="34" charset="0"/>
              <a:buChar char="•"/>
            </a:pPr>
            <a:r>
              <a:rPr lang="en-US" sz="2400">
                <a:solidFill>
                  <a:schemeClr val="bg1">
                    <a:lumMod val="75000"/>
                    <a:lumOff val="25000"/>
                  </a:schemeClr>
                </a:solidFill>
              </a:rPr>
              <a:t>Description and Consequences </a:t>
            </a:r>
          </a:p>
          <a:p>
            <a:pPr marL="742950" lvl="1" indent="-228600" algn="l">
              <a:buFont typeface="Arial" panose="020B0604020202020204" pitchFamily="34" charset="0"/>
              <a:buChar char="•"/>
            </a:pPr>
            <a:r>
              <a:rPr lang="en-US" sz="2400">
                <a:solidFill>
                  <a:schemeClr val="bg1">
                    <a:lumMod val="75000"/>
                    <a:lumOff val="25000"/>
                  </a:schemeClr>
                </a:solidFill>
              </a:rPr>
              <a:t>Failure to understand the honor code does not excuse infractions.  </a:t>
            </a:r>
          </a:p>
        </p:txBody>
      </p:sp>
    </p:spTree>
    <p:extLst>
      <p:ext uri="{BB962C8B-B14F-4D97-AF65-F5344CB8AC3E}">
        <p14:creationId xmlns:p14="http://schemas.microsoft.com/office/powerpoint/2010/main" val="4214805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8E57542-35D6-8EEE-BCBB-02BD1CCA577D}"/>
              </a:ext>
            </a:extLst>
          </p:cNvPr>
          <p:cNvSpPr>
            <a:spLocks noGrp="1"/>
          </p:cNvSpPr>
          <p:nvPr>
            <p:ph type="title"/>
          </p:nvPr>
        </p:nvSpPr>
        <p:spPr>
          <a:xfrm>
            <a:off x="804672" y="1412489"/>
            <a:ext cx="2871095" cy="2156621"/>
          </a:xfrm>
        </p:spPr>
        <p:txBody>
          <a:bodyPr anchor="t">
            <a:normAutofit/>
          </a:bodyPr>
          <a:lstStyle/>
          <a:p>
            <a:r>
              <a:rPr lang="en-US" sz="3600">
                <a:solidFill>
                  <a:srgbClr val="FFFFFF"/>
                </a:solidFill>
                <a:latin typeface="Times New Roman"/>
                <a:cs typeface="Calibri Light"/>
              </a:rPr>
              <a:t>WEB (Wednesday Enrichment Block)</a:t>
            </a:r>
            <a:endParaRPr lang="en-US" sz="3600">
              <a:solidFill>
                <a:srgbClr val="FFFFFF"/>
              </a:solidFill>
              <a:latin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47DF6635-5F19-39B4-B2EE-62C72E4A1B85}"/>
              </a:ext>
            </a:extLst>
          </p:cNvPr>
          <p:cNvSpPr>
            <a:spLocks noGrp="1"/>
          </p:cNvSpPr>
          <p:nvPr>
            <p:ph sz="half" idx="1"/>
          </p:nvPr>
        </p:nvSpPr>
        <p:spPr>
          <a:xfrm>
            <a:off x="4854864" y="330941"/>
            <a:ext cx="2926080" cy="4990650"/>
          </a:xfrm>
        </p:spPr>
        <p:txBody>
          <a:bodyPr vert="horz" lIns="91440" tIns="45720" rIns="91440" bIns="45720" rtlCol="0" anchor="t">
            <a:noAutofit/>
          </a:bodyPr>
          <a:lstStyle/>
          <a:p>
            <a:r>
              <a:rPr lang="en-US" sz="1600" b="1">
                <a:latin typeface="Times New Roman"/>
                <a:cs typeface="Calibri"/>
              </a:rPr>
              <a:t>Zero Period</a:t>
            </a:r>
          </a:p>
          <a:p>
            <a:r>
              <a:rPr lang="en-US" sz="1600">
                <a:latin typeface="Times New Roman"/>
                <a:cs typeface="Calibri"/>
              </a:rPr>
              <a:t>7:10 - 8:12 (62 min)</a:t>
            </a:r>
          </a:p>
          <a:p>
            <a:r>
              <a:rPr lang="en-US" sz="1600" b="1">
                <a:latin typeface="Times New Roman"/>
                <a:cs typeface="Calibri"/>
              </a:rPr>
              <a:t>1st Period</a:t>
            </a:r>
          </a:p>
          <a:p>
            <a:r>
              <a:rPr lang="en-US" sz="1600">
                <a:latin typeface="Times New Roman"/>
                <a:cs typeface="Calibri"/>
              </a:rPr>
              <a:t>8:20 - 8:50 (30 min.)</a:t>
            </a:r>
          </a:p>
          <a:p>
            <a:r>
              <a:rPr lang="en-US" sz="1600" b="1">
                <a:latin typeface="Times New Roman"/>
                <a:cs typeface="Calibri"/>
              </a:rPr>
              <a:t>Homeroom </a:t>
            </a:r>
          </a:p>
          <a:p>
            <a:r>
              <a:rPr lang="en-US" sz="1600">
                <a:latin typeface="Times New Roman"/>
                <a:cs typeface="Calibri"/>
              </a:rPr>
              <a:t>8:56 - 9:05 (9 min.)</a:t>
            </a:r>
          </a:p>
          <a:p>
            <a:r>
              <a:rPr lang="en-US" sz="1600" b="1">
                <a:latin typeface="Times New Roman"/>
                <a:cs typeface="Calibri"/>
              </a:rPr>
              <a:t>2nd Period</a:t>
            </a:r>
          </a:p>
          <a:p>
            <a:r>
              <a:rPr lang="en-US" sz="1600">
                <a:latin typeface="Times New Roman"/>
                <a:cs typeface="Calibri"/>
              </a:rPr>
              <a:t>9:11 - 9:40 (29 min.)</a:t>
            </a:r>
          </a:p>
          <a:p>
            <a:r>
              <a:rPr lang="en-US" sz="1600" b="1">
                <a:latin typeface="Times New Roman"/>
                <a:cs typeface="Calibri"/>
              </a:rPr>
              <a:t>3rd Period</a:t>
            </a:r>
          </a:p>
          <a:p>
            <a:r>
              <a:rPr lang="en-US" sz="1600">
                <a:latin typeface="Times New Roman"/>
                <a:cs typeface="Calibri"/>
              </a:rPr>
              <a:t>9:46 - 10:15 (29 min.)</a:t>
            </a:r>
          </a:p>
          <a:p>
            <a:r>
              <a:rPr lang="en-US" sz="1600" b="1">
                <a:latin typeface="Times New Roman"/>
                <a:cs typeface="Calibri"/>
              </a:rPr>
              <a:t>4th Period</a:t>
            </a:r>
          </a:p>
          <a:p>
            <a:r>
              <a:rPr lang="en-US" sz="1600">
                <a:latin typeface="Times New Roman"/>
                <a:cs typeface="Calibri"/>
              </a:rPr>
              <a:t>10:21 - 10:50 (29 min.)</a:t>
            </a:r>
          </a:p>
          <a:p>
            <a:r>
              <a:rPr lang="en-US" sz="1600" b="1">
                <a:latin typeface="Times New Roman"/>
                <a:cs typeface="Calibri"/>
              </a:rPr>
              <a:t>5th Period</a:t>
            </a:r>
          </a:p>
          <a:p>
            <a:r>
              <a:rPr lang="en-US" sz="1600">
                <a:latin typeface="Times New Roman"/>
                <a:cs typeface="Calibri"/>
              </a:rPr>
              <a:t>10:56 - 11:25 (29 min.)</a:t>
            </a:r>
          </a:p>
          <a:p>
            <a:r>
              <a:rPr lang="en-US" sz="1600" b="1">
                <a:latin typeface="Times New Roman"/>
                <a:cs typeface="Calibri"/>
              </a:rPr>
              <a:t>6th Period</a:t>
            </a:r>
          </a:p>
          <a:p>
            <a:r>
              <a:rPr lang="en-US" sz="1600">
                <a:latin typeface="Times New Roman"/>
                <a:cs typeface="Calibri"/>
              </a:rPr>
              <a:t>11:31 - 12:00 (29 min.)</a:t>
            </a:r>
          </a:p>
          <a:p>
            <a:r>
              <a:rPr lang="en-US" sz="1600" b="1">
                <a:latin typeface="Times New Roman"/>
                <a:cs typeface="Calibri"/>
              </a:rPr>
              <a:t>7th Period</a:t>
            </a:r>
          </a:p>
          <a:p>
            <a:r>
              <a:rPr lang="en-US" sz="1600">
                <a:latin typeface="Times New Roman"/>
                <a:cs typeface="Calibri"/>
              </a:rPr>
              <a:t>12:06 - 12:35 (29 min.</a:t>
            </a:r>
          </a:p>
        </p:txBody>
      </p:sp>
      <p:sp>
        <p:nvSpPr>
          <p:cNvPr id="4" name="Content Placeholder 3">
            <a:extLst>
              <a:ext uri="{FF2B5EF4-FFF2-40B4-BE49-F238E27FC236}">
                <a16:creationId xmlns:a16="http://schemas.microsoft.com/office/drawing/2014/main" id="{208A2B4A-DB8B-D2CC-FC88-031A8ED088AA}"/>
              </a:ext>
            </a:extLst>
          </p:cNvPr>
          <p:cNvSpPr>
            <a:spLocks noGrp="1"/>
          </p:cNvSpPr>
          <p:nvPr>
            <p:ph sz="half" idx="2"/>
          </p:nvPr>
        </p:nvSpPr>
        <p:spPr>
          <a:xfrm>
            <a:off x="8377862" y="1117521"/>
            <a:ext cx="2926080" cy="4363844"/>
          </a:xfrm>
        </p:spPr>
        <p:txBody>
          <a:bodyPr vert="horz" lIns="91440" tIns="45720" rIns="91440" bIns="45720" rtlCol="0" anchor="t">
            <a:normAutofit fontScale="92500" lnSpcReduction="10000"/>
          </a:bodyPr>
          <a:lstStyle/>
          <a:p>
            <a:r>
              <a:rPr lang="en-US" sz="1700" b="1">
                <a:cs typeface="Calibri"/>
              </a:rPr>
              <a:t>Q Block</a:t>
            </a:r>
          </a:p>
          <a:p>
            <a:r>
              <a:rPr lang="en-US" sz="1700">
                <a:cs typeface="Calibri"/>
              </a:rPr>
              <a:t>12:35 -12:55 (20 min.)</a:t>
            </a:r>
            <a:endParaRPr lang="en-US" sz="1700">
              <a:ea typeface="Calibri"/>
              <a:cs typeface="Calibri"/>
            </a:endParaRPr>
          </a:p>
          <a:p>
            <a:r>
              <a:rPr lang="en-US" sz="1700" b="1">
                <a:cs typeface="Calibri"/>
              </a:rPr>
              <a:t>A Block</a:t>
            </a:r>
            <a:endParaRPr lang="en-US" sz="1700" b="1">
              <a:ea typeface="Calibri"/>
              <a:cs typeface="Calibri"/>
            </a:endParaRPr>
          </a:p>
          <a:p>
            <a:r>
              <a:rPr lang="en-US" sz="1700">
                <a:cs typeface="Calibri"/>
              </a:rPr>
              <a:t>1:00 - 1:25 (25 min.)</a:t>
            </a:r>
            <a:endParaRPr lang="en-US" sz="1700">
              <a:ea typeface="Calibri"/>
              <a:cs typeface="Calibri"/>
            </a:endParaRPr>
          </a:p>
          <a:p>
            <a:r>
              <a:rPr lang="en-US" sz="1700" b="1">
                <a:cs typeface="Calibri"/>
              </a:rPr>
              <a:t>B Block</a:t>
            </a:r>
            <a:endParaRPr lang="en-US" sz="1700" b="1">
              <a:ea typeface="Calibri"/>
              <a:cs typeface="Calibri"/>
            </a:endParaRPr>
          </a:p>
          <a:p>
            <a:r>
              <a:rPr lang="en-US" sz="1700">
                <a:cs typeface="Calibri"/>
              </a:rPr>
              <a:t>1:30 - 1:55 (25 min.)</a:t>
            </a:r>
            <a:endParaRPr lang="en-US" sz="1700">
              <a:ea typeface="Calibri"/>
              <a:cs typeface="Calibri"/>
            </a:endParaRPr>
          </a:p>
          <a:p>
            <a:r>
              <a:rPr lang="en-US" sz="1700" b="1">
                <a:cs typeface="Calibri"/>
              </a:rPr>
              <a:t>C Block</a:t>
            </a:r>
            <a:endParaRPr lang="en-US" sz="1700" b="1">
              <a:ea typeface="Calibri"/>
              <a:cs typeface="Calibri"/>
            </a:endParaRPr>
          </a:p>
          <a:p>
            <a:r>
              <a:rPr lang="en-US" sz="1700">
                <a:cs typeface="Calibri"/>
              </a:rPr>
              <a:t>2:00 - 2:25 (25 min.)</a:t>
            </a:r>
            <a:endParaRPr lang="en-US" sz="1700">
              <a:ea typeface="Calibri"/>
              <a:cs typeface="Calibri"/>
            </a:endParaRPr>
          </a:p>
          <a:p>
            <a:r>
              <a:rPr lang="en-US" sz="1700" b="1">
                <a:cs typeface="Calibri"/>
              </a:rPr>
              <a:t>D Block</a:t>
            </a:r>
            <a:endParaRPr lang="en-US" sz="1700" b="1">
              <a:ea typeface="Calibri"/>
              <a:cs typeface="Calibri"/>
            </a:endParaRPr>
          </a:p>
          <a:p>
            <a:r>
              <a:rPr lang="en-US" sz="1700">
                <a:cs typeface="Calibri"/>
              </a:rPr>
              <a:t>2:30 - 3:00 (25 min.)</a:t>
            </a:r>
          </a:p>
          <a:p>
            <a:endParaRPr lang="en-US" sz="1700">
              <a:ea typeface="Calibri"/>
              <a:cs typeface="Calibri"/>
            </a:endParaRPr>
          </a:p>
          <a:p>
            <a:r>
              <a:rPr lang="en-US" sz="1700">
                <a:ea typeface="Calibri"/>
                <a:cs typeface="Calibri"/>
              </a:rPr>
              <a:t>3:00 - Cafeteria to wait for bus dismissal OR exit the front of the school for your car ride</a:t>
            </a:r>
          </a:p>
          <a:p>
            <a:endParaRPr lang="en-US" sz="1700">
              <a:cs typeface="Calibri"/>
            </a:endParaRPr>
          </a:p>
        </p:txBody>
      </p:sp>
    </p:spTree>
    <p:extLst>
      <p:ext uri="{BB962C8B-B14F-4D97-AF65-F5344CB8AC3E}">
        <p14:creationId xmlns:p14="http://schemas.microsoft.com/office/powerpoint/2010/main" val="882109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860AE1C7-B994-6DD8-EEA0-2A7C20CF6332}"/>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a:solidFill>
                  <a:schemeClr val="bg1"/>
                </a:solidFill>
                <a:latin typeface="+mj-lt"/>
                <a:ea typeface="+mj-ea"/>
                <a:cs typeface="+mj-cs"/>
              </a:rPr>
              <a:t>Importance of </a:t>
            </a:r>
            <a:r>
              <a:rPr lang="en-US" sz="7200">
                <a:solidFill>
                  <a:schemeClr val="bg1"/>
                </a:solidFill>
              </a:rPr>
              <a:t>11th</a:t>
            </a:r>
            <a:r>
              <a:rPr lang="en-US" sz="7200" kern="1200">
                <a:solidFill>
                  <a:schemeClr val="bg1"/>
                </a:solidFill>
                <a:latin typeface="+mj-lt"/>
                <a:ea typeface="+mj-ea"/>
                <a:cs typeface="+mj-cs"/>
              </a:rPr>
              <a:t> Grade</a:t>
            </a:r>
          </a:p>
        </p:txBody>
      </p:sp>
      <p:sp>
        <p:nvSpPr>
          <p:cNvPr id="3" name="Content Placeholder 2">
            <a:extLst>
              <a:ext uri="{FF2B5EF4-FFF2-40B4-BE49-F238E27FC236}">
                <a16:creationId xmlns:a16="http://schemas.microsoft.com/office/drawing/2014/main" id="{C1E92EC9-DCE7-3982-8C11-5266D7F1FD58}"/>
              </a:ext>
            </a:extLst>
          </p:cNvPr>
          <p:cNvSpPr>
            <a:spLocks noGrp="1"/>
          </p:cNvSpPr>
          <p:nvPr>
            <p:ph idx="1"/>
          </p:nvPr>
        </p:nvSpPr>
        <p:spPr>
          <a:xfrm>
            <a:off x="835024" y="3809999"/>
            <a:ext cx="7025753" cy="1012778"/>
          </a:xfrm>
        </p:spPr>
        <p:txBody>
          <a:bodyPr vert="horz" lIns="91440" tIns="45720" rIns="91440" bIns="45720" rtlCol="0" anchor="t">
            <a:normAutofit/>
          </a:bodyPr>
          <a:lstStyle/>
          <a:p>
            <a:pPr marL="0" indent="0">
              <a:buNone/>
            </a:pPr>
            <a:r>
              <a:rPr lang="en-US" sz="2400" kern="1200">
                <a:solidFill>
                  <a:schemeClr val="bg1"/>
                </a:solidFill>
                <a:latin typeface="+mn-lt"/>
                <a:ea typeface="+mn-ea"/>
                <a:cs typeface="+mn-cs"/>
              </a:rPr>
              <a:t>Mrs. </a:t>
            </a:r>
            <a:r>
              <a:rPr lang="en-US" sz="2400">
                <a:solidFill>
                  <a:schemeClr val="bg1"/>
                </a:solidFill>
              </a:rPr>
              <a:t>Watford </a:t>
            </a:r>
            <a:r>
              <a:rPr lang="en-US" sz="2400" kern="1200">
                <a:solidFill>
                  <a:schemeClr val="bg1"/>
                </a:solidFill>
                <a:latin typeface="+mn-lt"/>
                <a:ea typeface="+mn-ea"/>
                <a:cs typeface="+mn-cs"/>
              </a:rPr>
              <a:t>– School Counselor</a:t>
            </a:r>
          </a:p>
        </p:txBody>
      </p:sp>
    </p:spTree>
    <p:extLst>
      <p:ext uri="{BB962C8B-B14F-4D97-AF65-F5344CB8AC3E}">
        <p14:creationId xmlns:p14="http://schemas.microsoft.com/office/powerpoint/2010/main" val="14783513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39441CE-9BA1-4E7B-A8B4-F4FD86F9B4C6}"/>
              </a:ext>
            </a:extLst>
          </p:cNvPr>
          <p:cNvPicPr>
            <a:picLocks noChangeAspect="1"/>
          </p:cNvPicPr>
          <p:nvPr/>
        </p:nvPicPr>
        <p:blipFill rotWithShape="1">
          <a:blip r:embed="rId3">
            <a:extLst>
              <a:ext uri="{28A0092B-C50C-407E-A947-70E740481C1C}">
                <a14:useLocalDpi xmlns:a14="http://schemas.microsoft.com/office/drawing/2010/main" val="0"/>
              </a:ext>
            </a:extLst>
          </a:blip>
          <a:srcRect l="20785" r="18032" b="-3"/>
          <a:stretch/>
        </p:blipFill>
        <p:spPr>
          <a:xfrm>
            <a:off x="2114323" y="178615"/>
            <a:ext cx="1595694" cy="2608171"/>
          </a:xfrm>
          <a:prstGeom prst="rect">
            <a:avLst/>
          </a:prstGeom>
        </p:spPr>
      </p:pic>
      <p:pic>
        <p:nvPicPr>
          <p:cNvPr id="14" name="Picture 13">
            <a:extLst>
              <a:ext uri="{FF2B5EF4-FFF2-40B4-BE49-F238E27FC236}">
                <a16:creationId xmlns:a16="http://schemas.microsoft.com/office/drawing/2014/main" id="{507B9621-FC0C-488C-AE49-8A97FC8CDC8D}"/>
              </a:ext>
            </a:extLst>
          </p:cNvPr>
          <p:cNvPicPr>
            <a:picLocks noChangeAspect="1"/>
          </p:cNvPicPr>
          <p:nvPr/>
        </p:nvPicPr>
        <p:blipFill>
          <a:blip r:embed="rId4" cstate="print">
            <a:extLst>
              <a:ext uri="{28A0092B-C50C-407E-A947-70E740481C1C}">
                <a14:useLocalDpi xmlns:a14="http://schemas.microsoft.com/office/drawing/2010/main" val="0"/>
              </a:ext>
            </a:extLst>
          </a:blip>
          <a:srcRect l="5862" r="5862"/>
          <a:stretch/>
        </p:blipFill>
        <p:spPr>
          <a:xfrm>
            <a:off x="6054650" y="178615"/>
            <a:ext cx="1597282" cy="2608170"/>
          </a:xfrm>
          <a:prstGeom prst="rect">
            <a:avLst/>
          </a:prstGeom>
        </p:spPr>
      </p:pic>
      <p:pic>
        <p:nvPicPr>
          <p:cNvPr id="6" name="Picture 5">
            <a:extLst>
              <a:ext uri="{FF2B5EF4-FFF2-40B4-BE49-F238E27FC236}">
                <a16:creationId xmlns:a16="http://schemas.microsoft.com/office/drawing/2014/main" id="{3538C9F3-4889-4760-8ACE-4745A732DE6B}"/>
              </a:ext>
            </a:extLst>
          </p:cNvPr>
          <p:cNvPicPr>
            <a:picLocks noChangeAspect="1"/>
          </p:cNvPicPr>
          <p:nvPr/>
        </p:nvPicPr>
        <p:blipFill rotWithShape="1">
          <a:blip r:embed="rId5">
            <a:extLst>
              <a:ext uri="{28A0092B-C50C-407E-A947-70E740481C1C}">
                <a14:useLocalDpi xmlns:a14="http://schemas.microsoft.com/office/drawing/2010/main" val="0"/>
              </a:ext>
            </a:extLst>
          </a:blip>
          <a:srcRect l="3313" r="14568" b="5"/>
          <a:stretch/>
        </p:blipFill>
        <p:spPr>
          <a:xfrm>
            <a:off x="196951" y="178616"/>
            <a:ext cx="1606449" cy="2608171"/>
          </a:xfrm>
          <a:prstGeom prst="rect">
            <a:avLst/>
          </a:prstGeom>
        </p:spPr>
      </p:pic>
      <p:pic>
        <p:nvPicPr>
          <p:cNvPr id="18" name="Picture 17">
            <a:extLst>
              <a:ext uri="{FF2B5EF4-FFF2-40B4-BE49-F238E27FC236}">
                <a16:creationId xmlns:a16="http://schemas.microsoft.com/office/drawing/2014/main" id="{0C9A2F09-4347-40FC-8875-D308C4087E37}"/>
              </a:ext>
            </a:extLst>
          </p:cNvPr>
          <p:cNvPicPr>
            <a:picLocks noChangeAspect="1"/>
          </p:cNvPicPr>
          <p:nvPr/>
        </p:nvPicPr>
        <p:blipFill rotWithShape="1">
          <a:blip r:embed="rId6">
            <a:extLst>
              <a:ext uri="{28A0092B-C50C-407E-A947-70E740481C1C}">
                <a14:useLocalDpi xmlns:a14="http://schemas.microsoft.com/office/drawing/2010/main" val="0"/>
              </a:ext>
            </a:extLst>
          </a:blip>
          <a:srcRect l="15784" r="3977" b="-3"/>
          <a:stretch/>
        </p:blipFill>
        <p:spPr>
          <a:xfrm>
            <a:off x="10126010" y="178615"/>
            <a:ext cx="1589726" cy="2598416"/>
          </a:xfrm>
          <a:prstGeom prst="rect">
            <a:avLst/>
          </a:prstGeom>
        </p:spPr>
      </p:pic>
      <p:pic>
        <p:nvPicPr>
          <p:cNvPr id="10" name="Picture 9">
            <a:extLst>
              <a:ext uri="{FF2B5EF4-FFF2-40B4-BE49-F238E27FC236}">
                <a16:creationId xmlns:a16="http://schemas.microsoft.com/office/drawing/2014/main" id="{3A6091AD-6588-4EC5-8396-4DF86C8B76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123" r="15377" b="-3"/>
          <a:stretch/>
        </p:blipFill>
        <p:spPr>
          <a:xfrm>
            <a:off x="4041863" y="178615"/>
            <a:ext cx="1597283" cy="2608171"/>
          </a:xfrm>
          <a:prstGeom prst="rect">
            <a:avLst/>
          </a:prstGeom>
        </p:spPr>
      </p:pic>
      <p:sp>
        <p:nvSpPr>
          <p:cNvPr id="19" name="TextBox 18">
            <a:extLst>
              <a:ext uri="{FF2B5EF4-FFF2-40B4-BE49-F238E27FC236}">
                <a16:creationId xmlns:a16="http://schemas.microsoft.com/office/drawing/2014/main" id="{E34FF965-5842-4640-B62E-31D4BB89F284}"/>
              </a:ext>
            </a:extLst>
          </p:cNvPr>
          <p:cNvSpPr txBox="1"/>
          <p:nvPr/>
        </p:nvSpPr>
        <p:spPr>
          <a:xfrm>
            <a:off x="90915" y="2878631"/>
            <a:ext cx="1818520" cy="830997"/>
          </a:xfrm>
          <a:prstGeom prst="rect">
            <a:avLst/>
          </a:prstGeom>
          <a:noFill/>
        </p:spPr>
        <p:txBody>
          <a:bodyPr wrap="square" rtlCol="0">
            <a:spAutoFit/>
          </a:bodyPr>
          <a:lstStyle/>
          <a:p>
            <a:pPr algn="ctr"/>
            <a:r>
              <a:rPr lang="en-US" sz="2400" b="1"/>
              <a:t>Mrs. Clary</a:t>
            </a:r>
          </a:p>
          <a:p>
            <a:pPr algn="ctr"/>
            <a:r>
              <a:rPr lang="en-US" sz="2400" b="1"/>
              <a:t>A - Ch</a:t>
            </a:r>
          </a:p>
        </p:txBody>
      </p:sp>
      <p:sp>
        <p:nvSpPr>
          <p:cNvPr id="21" name="TextBox 20">
            <a:extLst>
              <a:ext uri="{FF2B5EF4-FFF2-40B4-BE49-F238E27FC236}">
                <a16:creationId xmlns:a16="http://schemas.microsoft.com/office/drawing/2014/main" id="{BB285F84-3D4D-4A19-9338-EB0E57A2719C}"/>
              </a:ext>
            </a:extLst>
          </p:cNvPr>
          <p:cNvSpPr txBox="1"/>
          <p:nvPr/>
        </p:nvSpPr>
        <p:spPr>
          <a:xfrm>
            <a:off x="2008997" y="2884307"/>
            <a:ext cx="1806346" cy="1200329"/>
          </a:xfrm>
          <a:prstGeom prst="rect">
            <a:avLst/>
          </a:prstGeom>
          <a:noFill/>
        </p:spPr>
        <p:txBody>
          <a:bodyPr wrap="square" rtlCol="0">
            <a:spAutoFit/>
          </a:bodyPr>
          <a:lstStyle/>
          <a:p>
            <a:pPr algn="ctr"/>
            <a:r>
              <a:rPr lang="en-US" sz="2400" b="1"/>
              <a:t>Dr. Alpert</a:t>
            </a:r>
          </a:p>
          <a:p>
            <a:pPr algn="ctr"/>
            <a:r>
              <a:rPr lang="en-US" sz="2400" b="1"/>
              <a:t>Ci - G</a:t>
            </a:r>
          </a:p>
          <a:p>
            <a:pPr algn="ctr"/>
            <a:endParaRPr lang="en-US" sz="2400" b="1"/>
          </a:p>
        </p:txBody>
      </p:sp>
      <p:sp>
        <p:nvSpPr>
          <p:cNvPr id="22" name="TextBox 21">
            <a:extLst>
              <a:ext uri="{FF2B5EF4-FFF2-40B4-BE49-F238E27FC236}">
                <a16:creationId xmlns:a16="http://schemas.microsoft.com/office/drawing/2014/main" id="{F0822214-4CFA-4FE6-9432-8205F08358B3}"/>
              </a:ext>
            </a:extLst>
          </p:cNvPr>
          <p:cNvSpPr txBox="1"/>
          <p:nvPr/>
        </p:nvSpPr>
        <p:spPr>
          <a:xfrm>
            <a:off x="3752782" y="2857733"/>
            <a:ext cx="2178757" cy="830997"/>
          </a:xfrm>
          <a:prstGeom prst="rect">
            <a:avLst/>
          </a:prstGeom>
          <a:noFill/>
        </p:spPr>
        <p:txBody>
          <a:bodyPr wrap="square" rtlCol="0">
            <a:spAutoFit/>
          </a:bodyPr>
          <a:lstStyle/>
          <a:p>
            <a:pPr algn="ctr"/>
            <a:r>
              <a:rPr lang="en-US" sz="2400" b="1"/>
              <a:t>Mrs. Dunham</a:t>
            </a:r>
          </a:p>
          <a:p>
            <a:pPr algn="ctr"/>
            <a:r>
              <a:rPr lang="en-US" sz="2400" b="1"/>
              <a:t>H - K</a:t>
            </a:r>
          </a:p>
        </p:txBody>
      </p:sp>
      <p:sp>
        <p:nvSpPr>
          <p:cNvPr id="24" name="TextBox 23">
            <a:extLst>
              <a:ext uri="{FF2B5EF4-FFF2-40B4-BE49-F238E27FC236}">
                <a16:creationId xmlns:a16="http://schemas.microsoft.com/office/drawing/2014/main" id="{FD5E3B3C-5E5D-43D9-A4DD-0EBD59C89611}"/>
              </a:ext>
            </a:extLst>
          </p:cNvPr>
          <p:cNvSpPr txBox="1"/>
          <p:nvPr/>
        </p:nvSpPr>
        <p:spPr>
          <a:xfrm>
            <a:off x="5795881" y="2887150"/>
            <a:ext cx="2114819" cy="830997"/>
          </a:xfrm>
          <a:prstGeom prst="rect">
            <a:avLst/>
          </a:prstGeom>
          <a:noFill/>
        </p:spPr>
        <p:txBody>
          <a:bodyPr wrap="square" rtlCol="0">
            <a:spAutoFit/>
          </a:bodyPr>
          <a:lstStyle/>
          <a:p>
            <a:pPr algn="ctr"/>
            <a:r>
              <a:rPr lang="en-US" sz="2400" b="1"/>
              <a:t>Mrs. Watford</a:t>
            </a:r>
          </a:p>
          <a:p>
            <a:pPr algn="ctr"/>
            <a:r>
              <a:rPr lang="en-US" sz="2400" b="1"/>
              <a:t>L - N</a:t>
            </a:r>
          </a:p>
        </p:txBody>
      </p:sp>
      <p:sp>
        <p:nvSpPr>
          <p:cNvPr id="25" name="TextBox 24">
            <a:extLst>
              <a:ext uri="{FF2B5EF4-FFF2-40B4-BE49-F238E27FC236}">
                <a16:creationId xmlns:a16="http://schemas.microsoft.com/office/drawing/2014/main" id="{EB8F6AB0-A611-4733-8D59-B570B1FB52ED}"/>
              </a:ext>
            </a:extLst>
          </p:cNvPr>
          <p:cNvSpPr txBox="1"/>
          <p:nvPr/>
        </p:nvSpPr>
        <p:spPr>
          <a:xfrm>
            <a:off x="7857516" y="2870887"/>
            <a:ext cx="2114818" cy="830997"/>
          </a:xfrm>
          <a:prstGeom prst="rect">
            <a:avLst/>
          </a:prstGeom>
          <a:noFill/>
        </p:spPr>
        <p:txBody>
          <a:bodyPr wrap="square" lIns="91440" tIns="45720" rIns="91440" bIns="45720" rtlCol="0" anchor="t">
            <a:spAutoFit/>
          </a:bodyPr>
          <a:lstStyle/>
          <a:p>
            <a:pPr algn="ctr"/>
            <a:r>
              <a:rPr lang="en-US" sz="2400" b="1"/>
              <a:t>Mrs. Jackson</a:t>
            </a:r>
          </a:p>
          <a:p>
            <a:pPr algn="ctr"/>
            <a:r>
              <a:rPr lang="en-US" sz="2400" b="1"/>
              <a:t>O - SL</a:t>
            </a:r>
          </a:p>
        </p:txBody>
      </p:sp>
      <p:sp>
        <p:nvSpPr>
          <p:cNvPr id="26" name="TextBox 25">
            <a:extLst>
              <a:ext uri="{FF2B5EF4-FFF2-40B4-BE49-F238E27FC236}">
                <a16:creationId xmlns:a16="http://schemas.microsoft.com/office/drawing/2014/main" id="{CE1B0036-391B-4405-95B1-63E6B91B3F0B}"/>
              </a:ext>
            </a:extLst>
          </p:cNvPr>
          <p:cNvSpPr txBox="1"/>
          <p:nvPr/>
        </p:nvSpPr>
        <p:spPr>
          <a:xfrm>
            <a:off x="10118533" y="2878631"/>
            <a:ext cx="1806346" cy="830997"/>
          </a:xfrm>
          <a:prstGeom prst="rect">
            <a:avLst/>
          </a:prstGeom>
          <a:noFill/>
        </p:spPr>
        <p:txBody>
          <a:bodyPr wrap="square" rtlCol="0">
            <a:spAutoFit/>
          </a:bodyPr>
          <a:lstStyle/>
          <a:p>
            <a:pPr algn="ctr"/>
            <a:r>
              <a:rPr lang="en-US" sz="2400" b="1"/>
              <a:t>Mrs. Fay</a:t>
            </a:r>
          </a:p>
          <a:p>
            <a:pPr algn="ctr"/>
            <a:r>
              <a:rPr lang="en-US" sz="2400" b="1" err="1"/>
              <a:t>Sm</a:t>
            </a:r>
            <a:r>
              <a:rPr lang="en-US" sz="2400" b="1"/>
              <a:t> - Z</a:t>
            </a:r>
          </a:p>
        </p:txBody>
      </p:sp>
      <p:sp>
        <p:nvSpPr>
          <p:cNvPr id="20" name="TextBox 19">
            <a:extLst>
              <a:ext uri="{FF2B5EF4-FFF2-40B4-BE49-F238E27FC236}">
                <a16:creationId xmlns:a16="http://schemas.microsoft.com/office/drawing/2014/main" id="{BB8934B8-FA37-4FF1-A7F1-631AA5245DFC}"/>
              </a:ext>
            </a:extLst>
          </p:cNvPr>
          <p:cNvSpPr txBox="1"/>
          <p:nvPr/>
        </p:nvSpPr>
        <p:spPr>
          <a:xfrm>
            <a:off x="906409" y="4196074"/>
            <a:ext cx="10715625" cy="1015663"/>
          </a:xfrm>
          <a:prstGeom prst="rect">
            <a:avLst/>
          </a:prstGeom>
          <a:noFill/>
        </p:spPr>
        <p:txBody>
          <a:bodyPr wrap="square" rtlCol="0">
            <a:spAutoFit/>
          </a:bodyPr>
          <a:lstStyle/>
          <a:p>
            <a:pPr algn="ctr"/>
            <a:r>
              <a:rPr lang="en-US" sz="6000" b="1"/>
              <a:t>Who are your school counselors?</a:t>
            </a:r>
          </a:p>
        </p:txBody>
      </p:sp>
      <p:pic>
        <p:nvPicPr>
          <p:cNvPr id="28" name="Picture 27" descr="Logo, company name&#10;&#10;Description automatically generated">
            <a:extLst>
              <a:ext uri="{FF2B5EF4-FFF2-40B4-BE49-F238E27FC236}">
                <a16:creationId xmlns:a16="http://schemas.microsoft.com/office/drawing/2014/main" id="{D73EB45F-9762-4EAC-AEAA-057248ED21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252" y="4343478"/>
            <a:ext cx="1983647" cy="1976327"/>
          </a:xfrm>
          <a:prstGeom prst="rect">
            <a:avLst/>
          </a:prstGeom>
        </p:spPr>
      </p:pic>
      <p:pic>
        <p:nvPicPr>
          <p:cNvPr id="2" name="Picture 1">
            <a:extLst>
              <a:ext uri="{FF2B5EF4-FFF2-40B4-BE49-F238E27FC236}">
                <a16:creationId xmlns:a16="http://schemas.microsoft.com/office/drawing/2014/main" id="{FDCCD313-E233-A4DD-841F-E7102901B6BC}"/>
              </a:ext>
            </a:extLst>
          </p:cNvPr>
          <p:cNvPicPr>
            <a:picLocks noChangeAspect="1"/>
          </p:cNvPicPr>
          <p:nvPr/>
        </p:nvPicPr>
        <p:blipFill>
          <a:blip r:embed="rId9"/>
          <a:stretch>
            <a:fillRect/>
          </a:stretch>
        </p:blipFill>
        <p:spPr>
          <a:xfrm>
            <a:off x="8035850" y="188369"/>
            <a:ext cx="1758150" cy="2598416"/>
          </a:xfrm>
          <a:prstGeom prst="rect">
            <a:avLst/>
          </a:prstGeom>
        </p:spPr>
      </p:pic>
    </p:spTree>
    <p:extLst>
      <p:ext uri="{BB962C8B-B14F-4D97-AF65-F5344CB8AC3E}">
        <p14:creationId xmlns:p14="http://schemas.microsoft.com/office/powerpoint/2010/main" val="1801772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 name="Rectangle 429">
            <a:extLst>
              <a:ext uri="{FF2B5EF4-FFF2-40B4-BE49-F238E27FC236}">
                <a16:creationId xmlns:a16="http://schemas.microsoft.com/office/drawing/2014/main" id="{368CBA64-7743-4C5C-83B8-655DE1450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9789BD-DEC0-4FDC-8C38-E7ABA4122B78}"/>
              </a:ext>
            </a:extLst>
          </p:cNvPr>
          <p:cNvSpPr>
            <a:spLocks noGrp="1"/>
          </p:cNvSpPr>
          <p:nvPr>
            <p:ph type="title"/>
          </p:nvPr>
        </p:nvSpPr>
        <p:spPr>
          <a:xfrm>
            <a:off x="782233" y="1028183"/>
            <a:ext cx="3370079" cy="4792068"/>
          </a:xfrm>
        </p:spPr>
        <p:txBody>
          <a:bodyPr>
            <a:normAutofit/>
          </a:bodyPr>
          <a:lstStyle/>
          <a:p>
            <a:r>
              <a:rPr lang="en-US" b="1"/>
              <a:t>11</a:t>
            </a:r>
            <a:r>
              <a:rPr lang="en-US" b="1" baseline="30000"/>
              <a:t>th</a:t>
            </a:r>
            <a:r>
              <a:rPr lang="en-US" b="1"/>
              <a:t> Grade Year</a:t>
            </a:r>
          </a:p>
        </p:txBody>
      </p:sp>
      <p:grpSp>
        <p:nvGrpSpPr>
          <p:cNvPr id="431" name="Group 430">
            <a:extLst>
              <a:ext uri="{FF2B5EF4-FFF2-40B4-BE49-F238E27FC236}">
                <a16:creationId xmlns:a16="http://schemas.microsoft.com/office/drawing/2014/main" id="{12153040-1C1F-4962-9E5D-0793F73FC5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771012" y="-44968"/>
            <a:ext cx="4693761" cy="1003641"/>
            <a:chOff x="6771012" y="-54859"/>
            <a:chExt cx="4693761" cy="1003641"/>
          </a:xfrm>
        </p:grpSpPr>
        <p:sp>
          <p:nvSpPr>
            <p:cNvPr id="432" name="Freeform 10">
              <a:extLst>
                <a:ext uri="{FF2B5EF4-FFF2-40B4-BE49-F238E27FC236}">
                  <a16:creationId xmlns:a16="http://schemas.microsoft.com/office/drawing/2014/main" id="{22657FD3-A974-4296-9FBE-0C2FD52954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2153" y="110830"/>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3" name="Freeform 15">
              <a:extLst>
                <a:ext uri="{FF2B5EF4-FFF2-40B4-BE49-F238E27FC236}">
                  <a16:creationId xmlns:a16="http://schemas.microsoft.com/office/drawing/2014/main" id="{887B7096-0CDA-429B-A1C2-CDAC575E93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6083" y="625027"/>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4" name="Freeform 18">
              <a:extLst>
                <a:ext uri="{FF2B5EF4-FFF2-40B4-BE49-F238E27FC236}">
                  <a16:creationId xmlns:a16="http://schemas.microsoft.com/office/drawing/2014/main" id="{BB5C54D6-30FE-4CE5-8C46-A7FD28A8A1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69497" y="368284"/>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52">
              <a:extLst>
                <a:ext uri="{FF2B5EF4-FFF2-40B4-BE49-F238E27FC236}">
                  <a16:creationId xmlns:a16="http://schemas.microsoft.com/office/drawing/2014/main" id="{EC42106A-B41F-4ADB-82C8-D3CDCA1C7C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51204" y="40918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8" name="Freeform 54">
              <a:extLst>
                <a:ext uri="{FF2B5EF4-FFF2-40B4-BE49-F238E27FC236}">
                  <a16:creationId xmlns:a16="http://schemas.microsoft.com/office/drawing/2014/main" id="{ED969A3C-A50C-44D0-ABC9-7ADE93FBCC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132" y="57281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9" name="Freeform 59">
              <a:extLst>
                <a:ext uri="{FF2B5EF4-FFF2-40B4-BE49-F238E27FC236}">
                  <a16:creationId xmlns:a16="http://schemas.microsoft.com/office/drawing/2014/main" id="{341AB3CA-DC2A-4577-8F22-83D408C67A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07744" y="21409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0" name="Freeform 78">
              <a:extLst>
                <a:ext uri="{FF2B5EF4-FFF2-40B4-BE49-F238E27FC236}">
                  <a16:creationId xmlns:a16="http://schemas.microsoft.com/office/drawing/2014/main" id="{E613EEB8-55A9-4D44-B402-00D03F775E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88510" y="67963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1" name="Freeform 79">
              <a:extLst>
                <a:ext uri="{FF2B5EF4-FFF2-40B4-BE49-F238E27FC236}">
                  <a16:creationId xmlns:a16="http://schemas.microsoft.com/office/drawing/2014/main" id="{8F4D24CA-5C8D-49C0-ACC5-434542DDC0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45905" y="75259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2" name="Freeform 84">
              <a:extLst>
                <a:ext uri="{FF2B5EF4-FFF2-40B4-BE49-F238E27FC236}">
                  <a16:creationId xmlns:a16="http://schemas.microsoft.com/office/drawing/2014/main" id="{1FFEFFD4-59AE-43E2-8D65-C2B6FD3C60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0000" y="47504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3" name="Freeform 86">
              <a:extLst>
                <a:ext uri="{FF2B5EF4-FFF2-40B4-BE49-F238E27FC236}">
                  <a16:creationId xmlns:a16="http://schemas.microsoft.com/office/drawing/2014/main" id="{7A9DF6A7-06B9-4C7C-BB38-49BADFABF6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969" y="12903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4" name="Freeform 106">
              <a:extLst>
                <a:ext uri="{FF2B5EF4-FFF2-40B4-BE49-F238E27FC236}">
                  <a16:creationId xmlns:a16="http://schemas.microsoft.com/office/drawing/2014/main" id="{477D55E3-BEBF-4F32-8501-97DD438187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668" y="54765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5" name="Freeform 110">
              <a:extLst>
                <a:ext uri="{FF2B5EF4-FFF2-40B4-BE49-F238E27FC236}">
                  <a16:creationId xmlns:a16="http://schemas.microsoft.com/office/drawing/2014/main" id="{7524CAEC-4AFA-4EF2-A441-964B9319F0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93392" y="29981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6" name="Freeform 123">
              <a:extLst>
                <a:ext uri="{FF2B5EF4-FFF2-40B4-BE49-F238E27FC236}">
                  <a16:creationId xmlns:a16="http://schemas.microsoft.com/office/drawing/2014/main" id="{12AEAA0B-80F2-49BE-8FE4-DAF46FDF06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5104" y="172222"/>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7" name="Freeform 130">
              <a:extLst>
                <a:ext uri="{FF2B5EF4-FFF2-40B4-BE49-F238E27FC236}">
                  <a16:creationId xmlns:a16="http://schemas.microsoft.com/office/drawing/2014/main" id="{719C39C7-4E0E-4693-A9C9-90BD5C82E6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48325" y="461471"/>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8" name="Freeform 135">
              <a:extLst>
                <a:ext uri="{FF2B5EF4-FFF2-40B4-BE49-F238E27FC236}">
                  <a16:creationId xmlns:a16="http://schemas.microsoft.com/office/drawing/2014/main" id="{73F04989-E7CE-4345-914E-485DC1EFF2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39598" y="69882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9" name="Freeform 8">
              <a:extLst>
                <a:ext uri="{FF2B5EF4-FFF2-40B4-BE49-F238E27FC236}">
                  <a16:creationId xmlns:a16="http://schemas.microsoft.com/office/drawing/2014/main" id="{73914653-6F3A-4492-92C5-D5B51F5B4C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972" y="-650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0" name="Freeform 8">
              <a:extLst>
                <a:ext uri="{FF2B5EF4-FFF2-40B4-BE49-F238E27FC236}">
                  <a16:creationId xmlns:a16="http://schemas.microsoft.com/office/drawing/2014/main" id="{A9FC54A4-336E-4076-9203-AA2D68215F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9149" y="556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1" name="Freeform 106">
              <a:extLst>
                <a:ext uri="{FF2B5EF4-FFF2-40B4-BE49-F238E27FC236}">
                  <a16:creationId xmlns:a16="http://schemas.microsoft.com/office/drawing/2014/main" id="{7BE7DE9E-E667-496B-8996-13CF79B193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7466" y="2821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2" name="Freeform 10">
              <a:extLst>
                <a:ext uri="{FF2B5EF4-FFF2-40B4-BE49-F238E27FC236}">
                  <a16:creationId xmlns:a16="http://schemas.microsoft.com/office/drawing/2014/main" id="{1771F469-0310-43EB-85A0-D9BFF0D96A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6038" y="83988"/>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3" name="Freeform 15">
              <a:extLst>
                <a:ext uri="{FF2B5EF4-FFF2-40B4-BE49-F238E27FC236}">
                  <a16:creationId xmlns:a16="http://schemas.microsoft.com/office/drawing/2014/main" id="{E1BA5C1F-DCD5-4D95-9884-0A08346991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9968" y="598185"/>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4" name="Freeform 18">
              <a:extLst>
                <a:ext uri="{FF2B5EF4-FFF2-40B4-BE49-F238E27FC236}">
                  <a16:creationId xmlns:a16="http://schemas.microsoft.com/office/drawing/2014/main" id="{E4992CBB-3FD8-418A-B568-B47907CCC0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3382" y="341442"/>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5" name="Freeform 52">
              <a:extLst>
                <a:ext uri="{FF2B5EF4-FFF2-40B4-BE49-F238E27FC236}">
                  <a16:creationId xmlns:a16="http://schemas.microsoft.com/office/drawing/2014/main" id="{1B87DF6E-8D8C-4FE7-A8CF-4408ABD0471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5089" y="382346"/>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6" name="Freeform 54">
              <a:extLst>
                <a:ext uri="{FF2B5EF4-FFF2-40B4-BE49-F238E27FC236}">
                  <a16:creationId xmlns:a16="http://schemas.microsoft.com/office/drawing/2014/main" id="{CDAABDF1-DB94-46F6-8825-97360C3BF3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017" y="54597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7" name="Freeform 59">
              <a:extLst>
                <a:ext uri="{FF2B5EF4-FFF2-40B4-BE49-F238E27FC236}">
                  <a16:creationId xmlns:a16="http://schemas.microsoft.com/office/drawing/2014/main" id="{E36FD073-63B2-4137-82CB-2B3D754DFA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41629" y="187249"/>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8" name="Freeform 78">
              <a:extLst>
                <a:ext uri="{FF2B5EF4-FFF2-40B4-BE49-F238E27FC236}">
                  <a16:creationId xmlns:a16="http://schemas.microsoft.com/office/drawing/2014/main" id="{C4ACAB12-D209-499A-A732-0D8F88941A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22395" y="652789"/>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9" name="Freeform 84">
              <a:extLst>
                <a:ext uri="{FF2B5EF4-FFF2-40B4-BE49-F238E27FC236}">
                  <a16:creationId xmlns:a16="http://schemas.microsoft.com/office/drawing/2014/main" id="{645005B8-197A-4046-94EF-17115FFA8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03885" y="448203"/>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86">
              <a:extLst>
                <a:ext uri="{FF2B5EF4-FFF2-40B4-BE49-F238E27FC236}">
                  <a16:creationId xmlns:a16="http://schemas.microsoft.com/office/drawing/2014/main" id="{A9BA9B36-D9CE-409A-80D2-A44A673247A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55553" y="2245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06">
              <a:extLst>
                <a:ext uri="{FF2B5EF4-FFF2-40B4-BE49-F238E27FC236}">
                  <a16:creationId xmlns:a16="http://schemas.microsoft.com/office/drawing/2014/main" id="{C017D4DA-C769-4177-9064-AE44C2741E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49553" y="520812"/>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10">
              <a:extLst>
                <a:ext uri="{FF2B5EF4-FFF2-40B4-BE49-F238E27FC236}">
                  <a16:creationId xmlns:a16="http://schemas.microsoft.com/office/drawing/2014/main" id="{68CB10AF-3534-40F8-A060-A4553445C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27277" y="272977"/>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123">
              <a:extLst>
                <a:ext uri="{FF2B5EF4-FFF2-40B4-BE49-F238E27FC236}">
                  <a16:creationId xmlns:a16="http://schemas.microsoft.com/office/drawing/2014/main" id="{03FFDE36-0C19-4CC1-BDD1-27A048FE92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97726" y="195703"/>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130">
              <a:extLst>
                <a:ext uri="{FF2B5EF4-FFF2-40B4-BE49-F238E27FC236}">
                  <a16:creationId xmlns:a16="http://schemas.microsoft.com/office/drawing/2014/main" id="{72303E7A-1C17-48A7-93CA-7C7AFD7F23F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82210" y="434629"/>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135">
              <a:extLst>
                <a:ext uri="{FF2B5EF4-FFF2-40B4-BE49-F238E27FC236}">
                  <a16:creationId xmlns:a16="http://schemas.microsoft.com/office/drawing/2014/main" id="{D067651F-28D9-48CB-A77C-A15EC7E4EB1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83018" y="70214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8">
              <a:extLst>
                <a:ext uri="{FF2B5EF4-FFF2-40B4-BE49-F238E27FC236}">
                  <a16:creationId xmlns:a16="http://schemas.microsoft.com/office/drawing/2014/main" id="{1D291151-E63E-499B-8FA8-89BA93D9FF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857" y="-3334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8">
              <a:extLst>
                <a:ext uri="{FF2B5EF4-FFF2-40B4-BE49-F238E27FC236}">
                  <a16:creationId xmlns:a16="http://schemas.microsoft.com/office/drawing/2014/main" id="{89CB8859-CCFB-4D06-AECC-0029CA6194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63034" y="288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106">
              <a:extLst>
                <a:ext uri="{FF2B5EF4-FFF2-40B4-BE49-F238E27FC236}">
                  <a16:creationId xmlns:a16="http://schemas.microsoft.com/office/drawing/2014/main" id="{2075F976-9885-4165-BC9C-DBA16FD38A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073357" y="-399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10">
              <a:extLst>
                <a:ext uri="{FF2B5EF4-FFF2-40B4-BE49-F238E27FC236}">
                  <a16:creationId xmlns:a16="http://schemas.microsoft.com/office/drawing/2014/main" id="{760609C2-3DE5-4EDD-B7BF-A320FC1F23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64761" y="124645"/>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5">
              <a:extLst>
                <a:ext uri="{FF2B5EF4-FFF2-40B4-BE49-F238E27FC236}">
                  <a16:creationId xmlns:a16="http://schemas.microsoft.com/office/drawing/2014/main" id="{51823375-A051-4BC7-825B-0F6656043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68691" y="638842"/>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8">
              <a:extLst>
                <a:ext uri="{FF2B5EF4-FFF2-40B4-BE49-F238E27FC236}">
                  <a16:creationId xmlns:a16="http://schemas.microsoft.com/office/drawing/2014/main" id="{CFB367EA-590F-47B3-8700-EAF9963CE79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72105" y="382099"/>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52">
              <a:extLst>
                <a:ext uri="{FF2B5EF4-FFF2-40B4-BE49-F238E27FC236}">
                  <a16:creationId xmlns:a16="http://schemas.microsoft.com/office/drawing/2014/main" id="{DE400FD4-1037-42CF-84E1-8E60C7A6A9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53812" y="423003"/>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54">
              <a:extLst>
                <a:ext uri="{FF2B5EF4-FFF2-40B4-BE49-F238E27FC236}">
                  <a16:creationId xmlns:a16="http://schemas.microsoft.com/office/drawing/2014/main" id="{1A8EC63B-9778-42C3-8E45-B6B6224C9D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30740" y="586631"/>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59">
              <a:extLst>
                <a:ext uri="{FF2B5EF4-FFF2-40B4-BE49-F238E27FC236}">
                  <a16:creationId xmlns:a16="http://schemas.microsoft.com/office/drawing/2014/main" id="{B1CC9D87-2F53-4AB3-8F05-4D628F2CD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10352" y="227906"/>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78">
              <a:extLst>
                <a:ext uri="{FF2B5EF4-FFF2-40B4-BE49-F238E27FC236}">
                  <a16:creationId xmlns:a16="http://schemas.microsoft.com/office/drawing/2014/main" id="{648CF0D8-56FC-478C-8B69-D8E76492F3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82824" y="60951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84">
              <a:extLst>
                <a:ext uri="{FF2B5EF4-FFF2-40B4-BE49-F238E27FC236}">
                  <a16:creationId xmlns:a16="http://schemas.microsoft.com/office/drawing/2014/main" id="{1E71CA55-130A-456D-A26A-D072544E12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14853" y="39362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86">
              <a:extLst>
                <a:ext uri="{FF2B5EF4-FFF2-40B4-BE49-F238E27FC236}">
                  <a16:creationId xmlns:a16="http://schemas.microsoft.com/office/drawing/2014/main" id="{FCA6EC8F-0157-4B9B-882A-82225E7E32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82576" y="8780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106">
              <a:extLst>
                <a:ext uri="{FF2B5EF4-FFF2-40B4-BE49-F238E27FC236}">
                  <a16:creationId xmlns:a16="http://schemas.microsoft.com/office/drawing/2014/main" id="{2AC8E27E-3B2B-4726-B298-F8D6E843F12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18276" y="56146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110">
              <a:extLst>
                <a:ext uri="{FF2B5EF4-FFF2-40B4-BE49-F238E27FC236}">
                  <a16:creationId xmlns:a16="http://schemas.microsoft.com/office/drawing/2014/main" id="{97FA679C-2A10-445C-9C4E-7185405D7E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96000" y="313634"/>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123">
              <a:extLst>
                <a:ext uri="{FF2B5EF4-FFF2-40B4-BE49-F238E27FC236}">
                  <a16:creationId xmlns:a16="http://schemas.microsoft.com/office/drawing/2014/main" id="{508CE495-5226-4004-A03C-A1A6986C054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77712" y="20396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130">
              <a:extLst>
                <a:ext uri="{FF2B5EF4-FFF2-40B4-BE49-F238E27FC236}">
                  <a16:creationId xmlns:a16="http://schemas.microsoft.com/office/drawing/2014/main" id="{7E048EA9-47E8-455A-AD7B-24D1474A2F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50933" y="475286"/>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8">
              <a:extLst>
                <a:ext uri="{FF2B5EF4-FFF2-40B4-BE49-F238E27FC236}">
                  <a16:creationId xmlns:a16="http://schemas.microsoft.com/office/drawing/2014/main" id="{C0D48D73-E5D7-4D42-98D4-960F12F174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531580" y="731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8">
              <a:extLst>
                <a:ext uri="{FF2B5EF4-FFF2-40B4-BE49-F238E27FC236}">
                  <a16:creationId xmlns:a16="http://schemas.microsoft.com/office/drawing/2014/main" id="{96AC2D82-5C61-4A26-B2B5-B539F28B4DA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31757" y="6951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06">
              <a:extLst>
                <a:ext uri="{FF2B5EF4-FFF2-40B4-BE49-F238E27FC236}">
                  <a16:creationId xmlns:a16="http://schemas.microsoft.com/office/drawing/2014/main" id="{FAC301C4-466F-464C-A194-6E6FDF04F77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11007" y="870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78">
              <a:extLst>
                <a:ext uri="{FF2B5EF4-FFF2-40B4-BE49-F238E27FC236}">
                  <a16:creationId xmlns:a16="http://schemas.microsoft.com/office/drawing/2014/main" id="{B3D709AF-EABF-4CE4-9F48-4648CBA705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1431" y="566910"/>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84">
              <a:extLst>
                <a:ext uri="{FF2B5EF4-FFF2-40B4-BE49-F238E27FC236}">
                  <a16:creationId xmlns:a16="http://schemas.microsoft.com/office/drawing/2014/main" id="{04E78BF2-AFDF-4D21-9C53-6DB3E2B5D4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32921" y="362324"/>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86">
              <a:extLst>
                <a:ext uri="{FF2B5EF4-FFF2-40B4-BE49-F238E27FC236}">
                  <a16:creationId xmlns:a16="http://schemas.microsoft.com/office/drawing/2014/main" id="{6BA6D0CD-F8DC-4D2F-9D99-098F0F1253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2890" y="94007"/>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06">
              <a:extLst>
                <a:ext uri="{FF2B5EF4-FFF2-40B4-BE49-F238E27FC236}">
                  <a16:creationId xmlns:a16="http://schemas.microsoft.com/office/drawing/2014/main" id="{056AADDE-FBBA-497F-9A08-A7D5E3C713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589" y="51262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110">
              <a:extLst>
                <a:ext uri="{FF2B5EF4-FFF2-40B4-BE49-F238E27FC236}">
                  <a16:creationId xmlns:a16="http://schemas.microsoft.com/office/drawing/2014/main" id="{1F60A2E5-6C68-4EC0-A5C3-AD401385E6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56313" y="264790"/>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112">
              <a:extLst>
                <a:ext uri="{FF2B5EF4-FFF2-40B4-BE49-F238E27FC236}">
                  <a16:creationId xmlns:a16="http://schemas.microsoft.com/office/drawing/2014/main" id="{99E55911-E2C8-4B40-98FD-79A3B760C1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66607" y="691433"/>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123">
              <a:extLst>
                <a:ext uri="{FF2B5EF4-FFF2-40B4-BE49-F238E27FC236}">
                  <a16:creationId xmlns:a16="http://schemas.microsoft.com/office/drawing/2014/main" id="{12610BA4-0146-4CC0-BDB2-11A948F00F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38025" y="196956"/>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30">
              <a:extLst>
                <a:ext uri="{FF2B5EF4-FFF2-40B4-BE49-F238E27FC236}">
                  <a16:creationId xmlns:a16="http://schemas.microsoft.com/office/drawing/2014/main" id="{76946214-CF5D-4B57-8E22-854F5D5FAB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11246" y="486205"/>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35">
              <a:extLst>
                <a:ext uri="{FF2B5EF4-FFF2-40B4-BE49-F238E27FC236}">
                  <a16:creationId xmlns:a16="http://schemas.microsoft.com/office/drawing/2014/main" id="{E285B1F0-7213-4DC0-A10E-B02797F53C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53661" y="78352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
              <a:extLst>
                <a:ext uri="{FF2B5EF4-FFF2-40B4-BE49-F238E27FC236}">
                  <a16:creationId xmlns:a16="http://schemas.microsoft.com/office/drawing/2014/main" id="{01025D1B-EAF1-4988-939A-476DDB2700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2070" y="206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06">
              <a:extLst>
                <a:ext uri="{FF2B5EF4-FFF2-40B4-BE49-F238E27FC236}">
                  <a16:creationId xmlns:a16="http://schemas.microsoft.com/office/drawing/2014/main" id="{98AC36B2-A922-481E-8AC6-E0CEBACF4B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02007" y="4892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35">
              <a:extLst>
                <a:ext uri="{FF2B5EF4-FFF2-40B4-BE49-F238E27FC236}">
                  <a16:creationId xmlns:a16="http://schemas.microsoft.com/office/drawing/2014/main" id="{86793B47-6F23-4531-B615-2117296482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05580" y="82092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54">
              <a:extLst>
                <a:ext uri="{FF2B5EF4-FFF2-40B4-BE49-F238E27FC236}">
                  <a16:creationId xmlns:a16="http://schemas.microsoft.com/office/drawing/2014/main" id="{E40091B3-76CD-40EF-A893-21701C3A696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013937" y="7272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84">
              <a:extLst>
                <a:ext uri="{FF2B5EF4-FFF2-40B4-BE49-F238E27FC236}">
                  <a16:creationId xmlns:a16="http://schemas.microsoft.com/office/drawing/2014/main" id="{121648B0-1487-40D9-8DAE-916653F5261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749500" y="782538"/>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135">
              <a:extLst>
                <a:ext uri="{FF2B5EF4-FFF2-40B4-BE49-F238E27FC236}">
                  <a16:creationId xmlns:a16="http://schemas.microsoft.com/office/drawing/2014/main" id="{B5CF2290-AD1C-4885-917C-498579A14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41841" y="819808"/>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54">
              <a:extLst>
                <a:ext uri="{FF2B5EF4-FFF2-40B4-BE49-F238E27FC236}">
                  <a16:creationId xmlns:a16="http://schemas.microsoft.com/office/drawing/2014/main" id="{F07321C0-AEED-46D0-A0E5-09BD430BC0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38871" y="76576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84">
              <a:extLst>
                <a:ext uri="{FF2B5EF4-FFF2-40B4-BE49-F238E27FC236}">
                  <a16:creationId xmlns:a16="http://schemas.microsoft.com/office/drawing/2014/main" id="{13063EF5-53D0-4CD8-A83E-4089A06CECB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35602" y="77698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135">
              <a:extLst>
                <a:ext uri="{FF2B5EF4-FFF2-40B4-BE49-F238E27FC236}">
                  <a16:creationId xmlns:a16="http://schemas.microsoft.com/office/drawing/2014/main" id="{B2C4E99F-A1C6-4344-BF75-27AFFD091F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3873" y="791357"/>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54">
              <a:extLst>
                <a:ext uri="{FF2B5EF4-FFF2-40B4-BE49-F238E27FC236}">
                  <a16:creationId xmlns:a16="http://schemas.microsoft.com/office/drawing/2014/main" id="{00FF74AE-2593-4F6B-81F5-F590CBDE3AB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24638" y="73675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84">
              <a:extLst>
                <a:ext uri="{FF2B5EF4-FFF2-40B4-BE49-F238E27FC236}">
                  <a16:creationId xmlns:a16="http://schemas.microsoft.com/office/drawing/2014/main" id="{0D88C936-973F-4C41-93CD-06ACC3BE0B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853545" y="83106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54">
              <a:extLst>
                <a:ext uri="{FF2B5EF4-FFF2-40B4-BE49-F238E27FC236}">
                  <a16:creationId xmlns:a16="http://schemas.microsoft.com/office/drawing/2014/main" id="{FBB916FA-E2F0-42B2-9568-E0EC975B89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53406" y="766184"/>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84">
              <a:extLst>
                <a:ext uri="{FF2B5EF4-FFF2-40B4-BE49-F238E27FC236}">
                  <a16:creationId xmlns:a16="http://schemas.microsoft.com/office/drawing/2014/main" id="{2EED1F78-EBC1-42E8-B3ED-F3260AE7039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240317" y="839141"/>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48" name="Group 247">
            <a:extLst>
              <a:ext uri="{FF2B5EF4-FFF2-40B4-BE49-F238E27FC236}">
                <a16:creationId xmlns:a16="http://schemas.microsoft.com/office/drawing/2014/main" id="{9E420B60-EB39-4544-87CE-09C5D7DE30C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24456" y="5884485"/>
            <a:ext cx="4752301" cy="951832"/>
            <a:chOff x="6624456" y="5930493"/>
            <a:chExt cx="4752301" cy="951832"/>
          </a:xfrm>
        </p:grpSpPr>
        <p:sp>
          <p:nvSpPr>
            <p:cNvPr id="249" name="Freeform 8">
              <a:extLst>
                <a:ext uri="{FF2B5EF4-FFF2-40B4-BE49-F238E27FC236}">
                  <a16:creationId xmlns:a16="http://schemas.microsoft.com/office/drawing/2014/main" id="{7E80A177-CE54-47FE-B857-BF477246A9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5128" y="674290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25">
              <a:extLst>
                <a:ext uri="{FF2B5EF4-FFF2-40B4-BE49-F238E27FC236}">
                  <a16:creationId xmlns:a16="http://schemas.microsoft.com/office/drawing/2014/main" id="{A198D49F-543D-45A6-8055-BB8E0267A58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1214" y="648164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31">
              <a:extLst>
                <a:ext uri="{FF2B5EF4-FFF2-40B4-BE49-F238E27FC236}">
                  <a16:creationId xmlns:a16="http://schemas.microsoft.com/office/drawing/2014/main" id="{ECD712F5-F742-47FE-A71E-88165011FD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90137" y="626450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36">
              <a:extLst>
                <a:ext uri="{FF2B5EF4-FFF2-40B4-BE49-F238E27FC236}">
                  <a16:creationId xmlns:a16="http://schemas.microsoft.com/office/drawing/2014/main" id="{42492919-7062-4930-8341-A532F329CE6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0710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41">
              <a:extLst>
                <a:ext uri="{FF2B5EF4-FFF2-40B4-BE49-F238E27FC236}">
                  <a16:creationId xmlns:a16="http://schemas.microsoft.com/office/drawing/2014/main" id="{5F9DA937-61A8-4E63-B01C-F4A443DDF3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303035"/>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49">
              <a:extLst>
                <a:ext uri="{FF2B5EF4-FFF2-40B4-BE49-F238E27FC236}">
                  <a16:creationId xmlns:a16="http://schemas.microsoft.com/office/drawing/2014/main" id="{F5A6C680-A4FC-4262-8A10-BC70695E02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3831" y="6532250"/>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70">
              <a:extLst>
                <a:ext uri="{FF2B5EF4-FFF2-40B4-BE49-F238E27FC236}">
                  <a16:creationId xmlns:a16="http://schemas.microsoft.com/office/drawing/2014/main" id="{CD563E08-AB21-4835-A4DF-DDAF94780D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4409" y="6271028"/>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85">
              <a:extLst>
                <a:ext uri="{FF2B5EF4-FFF2-40B4-BE49-F238E27FC236}">
                  <a16:creationId xmlns:a16="http://schemas.microsoft.com/office/drawing/2014/main" id="{2A586E34-A7CD-4D99-9717-AABFBC282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15" y="645892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87">
              <a:extLst>
                <a:ext uri="{FF2B5EF4-FFF2-40B4-BE49-F238E27FC236}">
                  <a16:creationId xmlns:a16="http://schemas.microsoft.com/office/drawing/2014/main" id="{EF31E361-DA1E-4CE6-98D8-291444CEEC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6681956"/>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7">
              <a:extLst>
                <a:ext uri="{FF2B5EF4-FFF2-40B4-BE49-F238E27FC236}">
                  <a16:creationId xmlns:a16="http://schemas.microsoft.com/office/drawing/2014/main" id="{66829572-6C2D-47A1-A37E-CC2FA7E864C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2050" y="60285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8">
              <a:extLst>
                <a:ext uri="{FF2B5EF4-FFF2-40B4-BE49-F238E27FC236}">
                  <a16:creationId xmlns:a16="http://schemas.microsoft.com/office/drawing/2014/main" id="{50DCE6C4-F390-41AE-B5CE-BB2DAF401A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1466" y="66062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19">
              <a:extLst>
                <a:ext uri="{FF2B5EF4-FFF2-40B4-BE49-F238E27FC236}">
                  <a16:creationId xmlns:a16="http://schemas.microsoft.com/office/drawing/2014/main" id="{B172F65D-71C6-45BA-94E4-377171B6FA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7983" y="6387216"/>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39">
              <a:extLst>
                <a:ext uri="{FF2B5EF4-FFF2-40B4-BE49-F238E27FC236}">
                  <a16:creationId xmlns:a16="http://schemas.microsoft.com/office/drawing/2014/main" id="{A1099F0A-8048-4CBD-9ED0-72CF3432E4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3386" y="6583450"/>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44">
              <a:extLst>
                <a:ext uri="{FF2B5EF4-FFF2-40B4-BE49-F238E27FC236}">
                  <a16:creationId xmlns:a16="http://schemas.microsoft.com/office/drawing/2014/main" id="{C9CAE903-ADB3-4CE4-950E-EE0837F2D9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245" y="6111264"/>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145">
              <a:extLst>
                <a:ext uri="{FF2B5EF4-FFF2-40B4-BE49-F238E27FC236}">
                  <a16:creationId xmlns:a16="http://schemas.microsoft.com/office/drawing/2014/main" id="{81FA9D8F-DF11-408E-A5F7-94E3C41BD0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2555" y="6322928"/>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8">
              <a:extLst>
                <a:ext uri="{FF2B5EF4-FFF2-40B4-BE49-F238E27FC236}">
                  <a16:creationId xmlns:a16="http://schemas.microsoft.com/office/drawing/2014/main" id="{4A8A749C-9CB9-446B-8CA4-7E77E2EDC7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9098" y="677268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106">
              <a:extLst>
                <a:ext uri="{FF2B5EF4-FFF2-40B4-BE49-F238E27FC236}">
                  <a16:creationId xmlns:a16="http://schemas.microsoft.com/office/drawing/2014/main" id="{8DCE61AA-D23B-4949-B97D-8107FB4769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8303" y="669747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8">
              <a:extLst>
                <a:ext uri="{FF2B5EF4-FFF2-40B4-BE49-F238E27FC236}">
                  <a16:creationId xmlns:a16="http://schemas.microsoft.com/office/drawing/2014/main" id="{D5734C15-885E-4C4A-BCE2-40EEBC4201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9013" y="671605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25">
              <a:extLst>
                <a:ext uri="{FF2B5EF4-FFF2-40B4-BE49-F238E27FC236}">
                  <a16:creationId xmlns:a16="http://schemas.microsoft.com/office/drawing/2014/main" id="{0DF76958-CCA0-4139-9926-1713899D0C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5099" y="6447976"/>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31">
              <a:extLst>
                <a:ext uri="{FF2B5EF4-FFF2-40B4-BE49-F238E27FC236}">
                  <a16:creationId xmlns:a16="http://schemas.microsoft.com/office/drawing/2014/main" id="{997EAA8D-E8EB-4B67-BA2D-4CC4C6087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4022" y="623083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41">
              <a:extLst>
                <a:ext uri="{FF2B5EF4-FFF2-40B4-BE49-F238E27FC236}">
                  <a16:creationId xmlns:a16="http://schemas.microsoft.com/office/drawing/2014/main" id="{41C18114-E8E5-4736-9BE6-D4E67C3DF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6834" y="6276193"/>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49">
              <a:extLst>
                <a:ext uri="{FF2B5EF4-FFF2-40B4-BE49-F238E27FC236}">
                  <a16:creationId xmlns:a16="http://schemas.microsoft.com/office/drawing/2014/main" id="{0389C81B-E6D1-4D7D-903B-154945D709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97716" y="6505408"/>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70">
              <a:extLst>
                <a:ext uri="{FF2B5EF4-FFF2-40B4-BE49-F238E27FC236}">
                  <a16:creationId xmlns:a16="http://schemas.microsoft.com/office/drawing/2014/main" id="{D2AB3F76-E9FC-4760-8087-74D9EC6B7AB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08294" y="624418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85">
              <a:extLst>
                <a:ext uri="{FF2B5EF4-FFF2-40B4-BE49-F238E27FC236}">
                  <a16:creationId xmlns:a16="http://schemas.microsoft.com/office/drawing/2014/main" id="{BC4AA8F0-169B-4D3A-99B4-B8757EE21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1700" y="6432080"/>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87">
              <a:extLst>
                <a:ext uri="{FF2B5EF4-FFF2-40B4-BE49-F238E27FC236}">
                  <a16:creationId xmlns:a16="http://schemas.microsoft.com/office/drawing/2014/main" id="{2E71E590-28E1-4E12-A79C-376650B7B1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99179" y="6655114"/>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03">
              <a:extLst>
                <a:ext uri="{FF2B5EF4-FFF2-40B4-BE49-F238E27FC236}">
                  <a16:creationId xmlns:a16="http://schemas.microsoft.com/office/drawing/2014/main" id="{FB9AB424-39E3-46C5-A19E-DDEE1755452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34692" y="6750567"/>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117">
              <a:extLst>
                <a:ext uri="{FF2B5EF4-FFF2-40B4-BE49-F238E27FC236}">
                  <a16:creationId xmlns:a16="http://schemas.microsoft.com/office/drawing/2014/main" id="{2ED9F50D-1DF6-4628-AC2C-FB8CAC3D04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05935" y="597443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118">
              <a:extLst>
                <a:ext uri="{FF2B5EF4-FFF2-40B4-BE49-F238E27FC236}">
                  <a16:creationId xmlns:a16="http://schemas.microsoft.com/office/drawing/2014/main" id="{0E070AAF-5102-4318-B35D-13957B198A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195351" y="6552121"/>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119">
              <a:extLst>
                <a:ext uri="{FF2B5EF4-FFF2-40B4-BE49-F238E27FC236}">
                  <a16:creationId xmlns:a16="http://schemas.microsoft.com/office/drawing/2014/main" id="{5436B656-AD36-4B2B-9198-4C370D8F70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182025" y="6283746"/>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139">
              <a:extLst>
                <a:ext uri="{FF2B5EF4-FFF2-40B4-BE49-F238E27FC236}">
                  <a16:creationId xmlns:a16="http://schemas.microsoft.com/office/drawing/2014/main" id="{2071E1E0-F515-47F5-A550-E9ED439385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67271" y="655660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144">
              <a:extLst>
                <a:ext uri="{FF2B5EF4-FFF2-40B4-BE49-F238E27FC236}">
                  <a16:creationId xmlns:a16="http://schemas.microsoft.com/office/drawing/2014/main" id="{7DCF15B1-1606-4701-8EC0-95112EC8FF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48602" y="597959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145">
              <a:extLst>
                <a:ext uri="{FF2B5EF4-FFF2-40B4-BE49-F238E27FC236}">
                  <a16:creationId xmlns:a16="http://schemas.microsoft.com/office/drawing/2014/main" id="{8C9C97D2-7D94-41DB-B4EC-4B69B0D50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46440" y="6296086"/>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8">
              <a:extLst>
                <a:ext uri="{FF2B5EF4-FFF2-40B4-BE49-F238E27FC236}">
                  <a16:creationId xmlns:a16="http://schemas.microsoft.com/office/drawing/2014/main" id="{65F9D91C-5585-464F-8086-E5ED0ADB5C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972983" y="674584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106">
              <a:extLst>
                <a:ext uri="{FF2B5EF4-FFF2-40B4-BE49-F238E27FC236}">
                  <a16:creationId xmlns:a16="http://schemas.microsoft.com/office/drawing/2014/main" id="{99F6EA4E-7EF3-4B4A-BEA7-0D3D931C03C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2188" y="666381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8">
              <a:extLst>
                <a:ext uri="{FF2B5EF4-FFF2-40B4-BE49-F238E27FC236}">
                  <a16:creationId xmlns:a16="http://schemas.microsoft.com/office/drawing/2014/main" id="{BA526659-F1A4-4042-A108-76CFB3DBD7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78347" y="672697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25">
              <a:extLst>
                <a:ext uri="{FF2B5EF4-FFF2-40B4-BE49-F238E27FC236}">
                  <a16:creationId xmlns:a16="http://schemas.microsoft.com/office/drawing/2014/main" id="{9877EF40-90CB-4799-8572-4F4A5E10AC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713822" y="6536401"/>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29">
              <a:extLst>
                <a:ext uri="{FF2B5EF4-FFF2-40B4-BE49-F238E27FC236}">
                  <a16:creationId xmlns:a16="http://schemas.microsoft.com/office/drawing/2014/main" id="{285DA720-E488-4A9B-A140-1F44737EC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733243" y="6057983"/>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31">
              <a:extLst>
                <a:ext uri="{FF2B5EF4-FFF2-40B4-BE49-F238E27FC236}">
                  <a16:creationId xmlns:a16="http://schemas.microsoft.com/office/drawing/2014/main" id="{D38D4092-51E3-4A36-8175-82F5C85F4F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92683" y="637736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36">
              <a:extLst>
                <a:ext uri="{FF2B5EF4-FFF2-40B4-BE49-F238E27FC236}">
                  <a16:creationId xmlns:a16="http://schemas.microsoft.com/office/drawing/2014/main" id="{6D5B3102-2CB4-4953-9813-30F073A296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95557" y="6018061"/>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41">
              <a:extLst>
                <a:ext uri="{FF2B5EF4-FFF2-40B4-BE49-F238E27FC236}">
                  <a16:creationId xmlns:a16="http://schemas.microsoft.com/office/drawing/2014/main" id="{AFCEC11A-95B5-4DF7-A30A-DD051FCDAB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95557" y="6250069"/>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49">
              <a:extLst>
                <a:ext uri="{FF2B5EF4-FFF2-40B4-BE49-F238E27FC236}">
                  <a16:creationId xmlns:a16="http://schemas.microsoft.com/office/drawing/2014/main" id="{C37CBD80-4119-4E02-94C4-260BA62B5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466439" y="647928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70">
              <a:extLst>
                <a:ext uri="{FF2B5EF4-FFF2-40B4-BE49-F238E27FC236}">
                  <a16:creationId xmlns:a16="http://schemas.microsoft.com/office/drawing/2014/main" id="{64EDD805-B615-4022-8A64-4554869C68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77017" y="6284843"/>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85">
              <a:extLst>
                <a:ext uri="{FF2B5EF4-FFF2-40B4-BE49-F238E27FC236}">
                  <a16:creationId xmlns:a16="http://schemas.microsoft.com/office/drawing/2014/main" id="{5A8DE9EF-D932-4386-88F7-1D0F5A2E1D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80423" y="6472737"/>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87">
              <a:extLst>
                <a:ext uri="{FF2B5EF4-FFF2-40B4-BE49-F238E27FC236}">
                  <a16:creationId xmlns:a16="http://schemas.microsoft.com/office/drawing/2014/main" id="{0439362E-63A9-4091-92AF-0B62036999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67902" y="6695771"/>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117">
              <a:extLst>
                <a:ext uri="{FF2B5EF4-FFF2-40B4-BE49-F238E27FC236}">
                  <a16:creationId xmlns:a16="http://schemas.microsoft.com/office/drawing/2014/main" id="{041EAA16-517F-47E9-AB9D-47740608E5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974658" y="6015091"/>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118">
              <a:extLst>
                <a:ext uri="{FF2B5EF4-FFF2-40B4-BE49-F238E27FC236}">
                  <a16:creationId xmlns:a16="http://schemas.microsoft.com/office/drawing/2014/main" id="{E0071F9A-C5AF-4EA0-A186-BF24F089D0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64074" y="659277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119">
              <a:extLst>
                <a:ext uri="{FF2B5EF4-FFF2-40B4-BE49-F238E27FC236}">
                  <a16:creationId xmlns:a16="http://schemas.microsoft.com/office/drawing/2014/main" id="{8273660E-2FC8-4FED-8D67-CFF1D69A3D7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50748" y="6324403"/>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39">
              <a:extLst>
                <a:ext uri="{FF2B5EF4-FFF2-40B4-BE49-F238E27FC236}">
                  <a16:creationId xmlns:a16="http://schemas.microsoft.com/office/drawing/2014/main" id="{92B33B56-557D-46CD-89E8-FA7B9BFF7C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35994" y="6563145"/>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44">
              <a:extLst>
                <a:ext uri="{FF2B5EF4-FFF2-40B4-BE49-F238E27FC236}">
                  <a16:creationId xmlns:a16="http://schemas.microsoft.com/office/drawing/2014/main" id="{43EAC14F-C938-4BCE-A1EC-4E31AEC3B5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598853" y="609095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45">
              <a:extLst>
                <a:ext uri="{FF2B5EF4-FFF2-40B4-BE49-F238E27FC236}">
                  <a16:creationId xmlns:a16="http://schemas.microsoft.com/office/drawing/2014/main" id="{5C3C5159-9C8B-4BC2-BDF4-DB4B56DF5D8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15163" y="6302623"/>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8">
              <a:extLst>
                <a:ext uri="{FF2B5EF4-FFF2-40B4-BE49-F238E27FC236}">
                  <a16:creationId xmlns:a16="http://schemas.microsoft.com/office/drawing/2014/main" id="{50ECDAAF-E711-4CBA-AD5D-B5A3525892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641706" y="675237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06">
              <a:extLst>
                <a:ext uri="{FF2B5EF4-FFF2-40B4-BE49-F238E27FC236}">
                  <a16:creationId xmlns:a16="http://schemas.microsoft.com/office/drawing/2014/main" id="{ABD3ADE5-C4C8-43BF-A004-1DB4E97675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690911" y="6752238"/>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70">
              <a:extLst>
                <a:ext uri="{FF2B5EF4-FFF2-40B4-BE49-F238E27FC236}">
                  <a16:creationId xmlns:a16="http://schemas.microsoft.com/office/drawing/2014/main" id="{E7018D39-07D6-4351-810D-29741E7128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330" y="6235999"/>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85">
              <a:extLst>
                <a:ext uri="{FF2B5EF4-FFF2-40B4-BE49-F238E27FC236}">
                  <a16:creationId xmlns:a16="http://schemas.microsoft.com/office/drawing/2014/main" id="{45EC1EF3-73E3-46EC-B05F-E68CE16760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0736" y="6423893"/>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87">
              <a:extLst>
                <a:ext uri="{FF2B5EF4-FFF2-40B4-BE49-F238E27FC236}">
                  <a16:creationId xmlns:a16="http://schemas.microsoft.com/office/drawing/2014/main" id="{D455521C-F22B-4367-ACA7-595CC4F42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215" y="6646927"/>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103">
              <a:extLst>
                <a:ext uri="{FF2B5EF4-FFF2-40B4-BE49-F238E27FC236}">
                  <a16:creationId xmlns:a16="http://schemas.microsoft.com/office/drawing/2014/main" id="{9B228660-6A2E-4C6F-9B6C-D7A7CC69D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5018" y="611334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117">
              <a:extLst>
                <a:ext uri="{FF2B5EF4-FFF2-40B4-BE49-F238E27FC236}">
                  <a16:creationId xmlns:a16="http://schemas.microsoft.com/office/drawing/2014/main" id="{C20DC9CF-6D6F-44D0-A7C5-3222D6A89A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4971" y="5966247"/>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Freeform 118">
              <a:extLst>
                <a:ext uri="{FF2B5EF4-FFF2-40B4-BE49-F238E27FC236}">
                  <a16:creationId xmlns:a16="http://schemas.microsoft.com/office/drawing/2014/main" id="{78BFEA79-09D0-47A0-8777-82867E0ECCD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4271" y="6639368"/>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119">
              <a:extLst>
                <a:ext uri="{FF2B5EF4-FFF2-40B4-BE49-F238E27FC236}">
                  <a16:creationId xmlns:a16="http://schemas.microsoft.com/office/drawing/2014/main" id="{A150377E-0862-45D6-9912-9237A1F857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378" y="6380732"/>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Freeform 139">
              <a:extLst>
                <a:ext uri="{FF2B5EF4-FFF2-40B4-BE49-F238E27FC236}">
                  <a16:creationId xmlns:a16="http://schemas.microsoft.com/office/drawing/2014/main" id="{44B0C21D-2951-47F9-88CA-1F4E98538D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6307" y="6548421"/>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9" name="Freeform 144">
              <a:extLst>
                <a:ext uri="{FF2B5EF4-FFF2-40B4-BE49-F238E27FC236}">
                  <a16:creationId xmlns:a16="http://schemas.microsoft.com/office/drawing/2014/main" id="{E5B500A1-AF9B-49A1-B6B0-51FC17B841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9166" y="6076235"/>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145">
              <a:extLst>
                <a:ext uri="{FF2B5EF4-FFF2-40B4-BE49-F238E27FC236}">
                  <a16:creationId xmlns:a16="http://schemas.microsoft.com/office/drawing/2014/main" id="{E4D6D63F-DCA7-42C7-A1FF-844F40C50B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75476" y="6287899"/>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8">
              <a:extLst>
                <a:ext uri="{FF2B5EF4-FFF2-40B4-BE49-F238E27FC236}">
                  <a16:creationId xmlns:a16="http://schemas.microsoft.com/office/drawing/2014/main" id="{8697CA0D-22DD-482E-9EBE-5AC02B1C09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2019" y="67376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135">
              <a:extLst>
                <a:ext uri="{FF2B5EF4-FFF2-40B4-BE49-F238E27FC236}">
                  <a16:creationId xmlns:a16="http://schemas.microsoft.com/office/drawing/2014/main" id="{0F638DFA-E3FC-449B-A784-DC4E10846E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11068" y="6040931"/>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3" name="Freeform 54">
              <a:extLst>
                <a:ext uri="{FF2B5EF4-FFF2-40B4-BE49-F238E27FC236}">
                  <a16:creationId xmlns:a16="http://schemas.microsoft.com/office/drawing/2014/main" id="{30C58E92-3C12-4DDC-9E8B-6B8949D3EC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7909" y="594520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84">
              <a:extLst>
                <a:ext uri="{FF2B5EF4-FFF2-40B4-BE49-F238E27FC236}">
                  <a16:creationId xmlns:a16="http://schemas.microsoft.com/office/drawing/2014/main" id="{65C2555C-68ED-4AA1-8EC4-9ED08441E0B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7117059" y="6075182"/>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70">
              <a:extLst>
                <a:ext uri="{FF2B5EF4-FFF2-40B4-BE49-F238E27FC236}">
                  <a16:creationId xmlns:a16="http://schemas.microsoft.com/office/drawing/2014/main" id="{2E89B8BC-4B28-466A-9162-64BABFA94C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6837349" y="6098306"/>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 name="Freeform 85">
              <a:extLst>
                <a:ext uri="{FF2B5EF4-FFF2-40B4-BE49-F238E27FC236}">
                  <a16:creationId xmlns:a16="http://schemas.microsoft.com/office/drawing/2014/main" id="{CE1C577C-8272-42AD-BA80-547605EE38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212741" y="609601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38">
              <a:extLst>
                <a:ext uri="{FF2B5EF4-FFF2-40B4-BE49-F238E27FC236}">
                  <a16:creationId xmlns:a16="http://schemas.microsoft.com/office/drawing/2014/main" id="{9D6179B9-63A8-4087-B0D7-442412CBD4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5941" y="60041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39">
              <a:extLst>
                <a:ext uri="{FF2B5EF4-FFF2-40B4-BE49-F238E27FC236}">
                  <a16:creationId xmlns:a16="http://schemas.microsoft.com/office/drawing/2014/main" id="{CADD67EC-77B7-47BA-9D84-FC526915ED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3951" y="6199762"/>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38">
              <a:extLst>
                <a:ext uri="{FF2B5EF4-FFF2-40B4-BE49-F238E27FC236}">
                  <a16:creationId xmlns:a16="http://schemas.microsoft.com/office/drawing/2014/main" id="{5CFAE0AC-B0B1-4BBD-A3B2-476B343D93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61807" y="606739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39">
              <a:extLst>
                <a:ext uri="{FF2B5EF4-FFF2-40B4-BE49-F238E27FC236}">
                  <a16:creationId xmlns:a16="http://schemas.microsoft.com/office/drawing/2014/main" id="{F33104F7-7254-4522-B3EF-B9391BA9DED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0379" y="597780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38">
              <a:extLst>
                <a:ext uri="{FF2B5EF4-FFF2-40B4-BE49-F238E27FC236}">
                  <a16:creationId xmlns:a16="http://schemas.microsoft.com/office/drawing/2014/main" id="{95F2981E-6FD0-4E2E-9C96-25DDC8ABF4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84348" y="6081220"/>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39">
              <a:extLst>
                <a:ext uri="{FF2B5EF4-FFF2-40B4-BE49-F238E27FC236}">
                  <a16:creationId xmlns:a16="http://schemas.microsoft.com/office/drawing/2014/main" id="{C4B43AF8-30C3-4D75-9592-EB022861F6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32809" y="6044045"/>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36" name="Rectangle 435">
            <a:extLst>
              <a:ext uri="{FF2B5EF4-FFF2-40B4-BE49-F238E27FC236}">
                <a16:creationId xmlns:a16="http://schemas.microsoft.com/office/drawing/2014/main" id="{B4CE0640-B5AC-420F-A979-4701983D46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2773" y="871729"/>
            <a:ext cx="7849227" cy="51099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7" name="Content Placeholder 2">
            <a:extLst>
              <a:ext uri="{FF2B5EF4-FFF2-40B4-BE49-F238E27FC236}">
                <a16:creationId xmlns:a16="http://schemas.microsoft.com/office/drawing/2014/main" id="{2CC67246-4425-404B-A3FB-F438DF5DF0FA}"/>
              </a:ext>
            </a:extLst>
          </p:cNvPr>
          <p:cNvSpPr>
            <a:spLocks noGrp="1"/>
          </p:cNvSpPr>
          <p:nvPr>
            <p:ph idx="1"/>
          </p:nvPr>
        </p:nvSpPr>
        <p:spPr>
          <a:xfrm>
            <a:off x="5203675" y="1427851"/>
            <a:ext cx="6389610" cy="4002298"/>
          </a:xfrm>
        </p:spPr>
        <p:txBody>
          <a:bodyPr vert="horz" lIns="91440" tIns="45720" rIns="91440" bIns="45720" rtlCol="0">
            <a:normAutofit/>
          </a:bodyPr>
          <a:lstStyle/>
          <a:p>
            <a:pPr marL="502920" indent="-457200">
              <a:lnSpc>
                <a:spcPct val="140000"/>
              </a:lnSpc>
            </a:pPr>
            <a:r>
              <a:rPr lang="en-US" sz="2400"/>
              <a:t>PSAT Day – </a:t>
            </a:r>
          </a:p>
          <a:p>
            <a:pPr marL="822960" lvl="2" indent="-457200">
              <a:lnSpc>
                <a:spcPct val="140000"/>
              </a:lnSpc>
            </a:pPr>
            <a:r>
              <a:rPr lang="en-US" sz="1800"/>
              <a:t>Wednesday, October 8</a:t>
            </a:r>
            <a:r>
              <a:rPr lang="en-US" sz="1800" baseline="30000"/>
              <a:t>th</a:t>
            </a:r>
            <a:r>
              <a:rPr lang="en-US" sz="1800"/>
              <a:t> (9</a:t>
            </a:r>
            <a:r>
              <a:rPr lang="en-US" sz="1800" baseline="30000"/>
              <a:t>th</a:t>
            </a:r>
            <a:r>
              <a:rPr lang="en-US" sz="1800"/>
              <a:t> and 10</a:t>
            </a:r>
            <a:r>
              <a:rPr lang="en-US" sz="1800" baseline="30000"/>
              <a:t>th</a:t>
            </a:r>
            <a:r>
              <a:rPr lang="en-US" sz="1800"/>
              <a:t> graders)</a:t>
            </a:r>
          </a:p>
          <a:p>
            <a:pPr marL="822960" lvl="2" indent="-457200">
              <a:lnSpc>
                <a:spcPct val="140000"/>
              </a:lnSpc>
            </a:pPr>
            <a:r>
              <a:rPr lang="en-US" sz="1800"/>
              <a:t>Wednesday, October 22</a:t>
            </a:r>
            <a:r>
              <a:rPr lang="en-US" sz="1800" baseline="30000"/>
              <a:t>nd</a:t>
            </a:r>
            <a:r>
              <a:rPr lang="en-US" sz="1800"/>
              <a:t>  (11</a:t>
            </a:r>
            <a:r>
              <a:rPr lang="en-US" sz="1800" baseline="30000"/>
              <a:t>th</a:t>
            </a:r>
            <a:r>
              <a:rPr lang="en-US" sz="1800"/>
              <a:t> graders)</a:t>
            </a:r>
          </a:p>
          <a:p>
            <a:pPr marL="502920" indent="-457200">
              <a:lnSpc>
                <a:spcPct val="140000"/>
              </a:lnSpc>
            </a:pPr>
            <a:r>
              <a:rPr lang="en-US" sz="2400"/>
              <a:t>Dual Enrollment for next school year</a:t>
            </a:r>
          </a:p>
          <a:p>
            <a:pPr marL="502920" indent="-457200">
              <a:lnSpc>
                <a:spcPct val="140000"/>
              </a:lnSpc>
            </a:pPr>
            <a:r>
              <a:rPr lang="en-US" sz="2400"/>
              <a:t>HOPE GPA &amp; rigor courses</a:t>
            </a:r>
          </a:p>
          <a:p>
            <a:pPr marL="502920" indent="-457200">
              <a:lnSpc>
                <a:spcPct val="140000"/>
              </a:lnSpc>
            </a:pPr>
            <a:r>
              <a:rPr lang="en-US" sz="2400"/>
              <a:t>Ask for help when needed</a:t>
            </a:r>
          </a:p>
          <a:p>
            <a:pPr marL="502920" indent="-457200">
              <a:lnSpc>
                <a:spcPct val="140000"/>
              </a:lnSpc>
            </a:pPr>
            <a:r>
              <a:rPr lang="en-US" sz="2400"/>
              <a:t>Get involved!</a:t>
            </a:r>
          </a:p>
        </p:txBody>
      </p:sp>
    </p:spTree>
    <p:extLst>
      <p:ext uri="{BB962C8B-B14F-4D97-AF65-F5344CB8AC3E}">
        <p14:creationId xmlns:p14="http://schemas.microsoft.com/office/powerpoint/2010/main" val="1262916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D77036-EF9D-73EE-B1A8-D1238A19BE2D}"/>
              </a:ext>
            </a:extLst>
          </p:cNvPr>
          <p:cNvSpPr>
            <a:spLocks noGrp="1"/>
          </p:cNvSpPr>
          <p:nvPr>
            <p:ph type="title"/>
          </p:nvPr>
        </p:nvSpPr>
        <p:spPr>
          <a:xfrm>
            <a:off x="239802" y="640822"/>
            <a:ext cx="3930442" cy="5583148"/>
          </a:xfrm>
        </p:spPr>
        <p:txBody>
          <a:bodyPr anchor="ctr">
            <a:normAutofit/>
          </a:bodyPr>
          <a:lstStyle/>
          <a:p>
            <a:pPr algn="ctr"/>
            <a:r>
              <a:rPr lang="en-US" sz="4200" b="1">
                <a:latin typeface="Cambria"/>
                <a:ea typeface="Cambria"/>
                <a:cs typeface="Calibri Light"/>
              </a:rPr>
              <a:t>11th Grade Administrator</a:t>
            </a:r>
            <a:r>
              <a:rPr lang="en-US" sz="4200">
                <a:latin typeface="Cambria"/>
                <a:ea typeface="Cambria"/>
                <a:cs typeface="Calibri Light"/>
              </a:rPr>
              <a:t> </a:t>
            </a:r>
            <a:endParaRPr lang="en-US" sz="4200">
              <a:latin typeface="Cambria"/>
              <a:ea typeface="Cambria"/>
            </a:endParaRP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BBA65631-E190-0ABA-294B-AAA2C08EBF65}"/>
              </a:ext>
            </a:extLst>
          </p:cNvPr>
          <p:cNvGraphicFramePr>
            <a:graphicFrameLocks noGrp="1"/>
          </p:cNvGraphicFramePr>
          <p:nvPr>
            <p:ph idx="1"/>
            <p:extLst>
              <p:ext uri="{D42A27DB-BD31-4B8C-83A1-F6EECF244321}">
                <p14:modId xmlns:p14="http://schemas.microsoft.com/office/powerpoint/2010/main" val="3736320566"/>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4049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DF206F2-1EB8-CB5A-21BD-B649056396F7}"/>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2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7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79" name="Rectangle 78">
            <a:extLst>
              <a:ext uri="{FF2B5EF4-FFF2-40B4-BE49-F238E27FC236}">
                <a16:creationId xmlns:a16="http://schemas.microsoft.com/office/drawing/2014/main" id="{2E702296-C979-4148-99DB-E5913F81FC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9C663963-67E2-4C22-B06F-E3D7B6906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7636" y="0"/>
            <a:ext cx="7204364"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A87E2E-0FCC-2248-00CE-A0F762512EA0}"/>
              </a:ext>
            </a:extLst>
          </p:cNvPr>
          <p:cNvSpPr>
            <a:spLocks noGrp="1"/>
          </p:cNvSpPr>
          <p:nvPr>
            <p:ph type="title"/>
          </p:nvPr>
        </p:nvSpPr>
        <p:spPr>
          <a:xfrm>
            <a:off x="5917502" y="2946400"/>
            <a:ext cx="5344633" cy="2749176"/>
          </a:xfrm>
        </p:spPr>
        <p:txBody>
          <a:bodyPr vert="horz" lIns="91440" tIns="45720" rIns="91440" bIns="45720" rtlCol="0" anchor="t">
            <a:normAutofit/>
          </a:bodyPr>
          <a:lstStyle/>
          <a:p>
            <a:pPr algn="ctr">
              <a:lnSpc>
                <a:spcPct val="90000"/>
              </a:lnSpc>
            </a:pPr>
            <a:r>
              <a:rPr lang="en-US"/>
              <a:t>How to stay </a:t>
            </a:r>
            <a:br>
              <a:rPr lang="en-US"/>
            </a:br>
            <a:r>
              <a:rPr lang="en-US"/>
              <a:t>in the know with the Counseling Department! </a:t>
            </a:r>
          </a:p>
        </p:txBody>
      </p:sp>
      <p:sp>
        <p:nvSpPr>
          <p:cNvPr id="14" name="TextBox 13">
            <a:extLst>
              <a:ext uri="{FF2B5EF4-FFF2-40B4-BE49-F238E27FC236}">
                <a16:creationId xmlns:a16="http://schemas.microsoft.com/office/drawing/2014/main" id="{20D73E00-61F4-97EA-2C72-7A93A83D62FF}"/>
              </a:ext>
            </a:extLst>
          </p:cNvPr>
          <p:cNvSpPr txBox="1"/>
          <p:nvPr/>
        </p:nvSpPr>
        <p:spPr>
          <a:xfrm>
            <a:off x="6181697" y="980336"/>
            <a:ext cx="4816243" cy="126084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marR="0" lvl="0" algn="ctr" fontAlgn="auto">
              <a:lnSpc>
                <a:spcPct val="150000"/>
              </a:lnSpc>
              <a:spcBef>
                <a:spcPts val="1000"/>
              </a:spcBef>
              <a:spcAft>
                <a:spcPts val="0"/>
              </a:spcAft>
              <a:buClr>
                <a:schemeClr val="bg2">
                  <a:lumMod val="75000"/>
                </a:schemeClr>
              </a:buClr>
              <a:buSzTx/>
              <a:tabLst/>
              <a:defRPr/>
            </a:pPr>
            <a:r>
              <a:rPr kumimoji="0" lang="en-US" sz="1400" b="1" i="0" u="none" strike="noStrike" cap="all" spc="600" normalizeH="0" noProof="0">
                <a:ln>
                  <a:noFill/>
                </a:ln>
                <a:solidFill>
                  <a:schemeClr val="tx2"/>
                </a:solidFill>
                <a:effectLst/>
                <a:uLnTx/>
                <a:uFillTx/>
                <a:hlinkClick r:id="rId2">
                  <a:extLst>
                    <a:ext uri="{A12FA001-AC4F-418D-AE19-62706E023703}">
                      <ahyp:hlinkClr xmlns:ahyp="http://schemas.microsoft.com/office/drawing/2018/hyperlinkcolor" val="tx"/>
                    </a:ext>
                  </a:extLst>
                </a:hlinkClick>
              </a:rPr>
              <a:t>https://linktr.ee/waltoncounselingsocialmedia</a:t>
            </a:r>
            <a:r>
              <a:rPr kumimoji="0" lang="en-US" sz="1400" b="1" i="0" u="none" strike="noStrike" cap="all" spc="600" normalizeH="0" noProof="0">
                <a:ln>
                  <a:noFill/>
                </a:ln>
                <a:solidFill>
                  <a:schemeClr val="tx2"/>
                </a:solidFill>
                <a:effectLst/>
                <a:uLnTx/>
                <a:uFillTx/>
              </a:rPr>
              <a:t> </a:t>
            </a:r>
          </a:p>
        </p:txBody>
      </p:sp>
      <p:pic>
        <p:nvPicPr>
          <p:cNvPr id="15" name="Picture 14" descr="A qr code on a white background&#10;&#10;AI-generated content may be incorrect.">
            <a:extLst>
              <a:ext uri="{FF2B5EF4-FFF2-40B4-BE49-F238E27FC236}">
                <a16:creationId xmlns:a16="http://schemas.microsoft.com/office/drawing/2014/main" id="{676A99A0-55C9-17AF-8597-2CFF9F3C647D}"/>
              </a:ext>
            </a:extLst>
          </p:cNvPr>
          <p:cNvPicPr>
            <a:picLocks noChangeAspect="1"/>
          </p:cNvPicPr>
          <p:nvPr/>
        </p:nvPicPr>
        <p:blipFill>
          <a:blip r:embed="rId3"/>
          <a:stretch>
            <a:fillRect/>
          </a:stretch>
        </p:blipFill>
        <p:spPr>
          <a:xfrm>
            <a:off x="1175435" y="571500"/>
            <a:ext cx="2711663" cy="2711663"/>
          </a:xfrm>
          <a:prstGeom prst="rect">
            <a:avLst/>
          </a:prstGeom>
        </p:spPr>
      </p:pic>
      <p:pic>
        <p:nvPicPr>
          <p:cNvPr id="10" name="Picture 9">
            <a:extLst>
              <a:ext uri="{FF2B5EF4-FFF2-40B4-BE49-F238E27FC236}">
                <a16:creationId xmlns:a16="http://schemas.microsoft.com/office/drawing/2014/main" id="{AD8AA4CC-E2EF-04DE-D167-D957C21FE072}"/>
              </a:ext>
            </a:extLst>
          </p:cNvPr>
          <p:cNvPicPr>
            <a:picLocks noChangeAspect="1"/>
          </p:cNvPicPr>
          <p:nvPr/>
        </p:nvPicPr>
        <p:blipFill>
          <a:blip r:embed="rId4"/>
          <a:stretch>
            <a:fillRect/>
          </a:stretch>
        </p:blipFill>
        <p:spPr>
          <a:xfrm>
            <a:off x="95150" y="3500780"/>
            <a:ext cx="4597048" cy="2597331"/>
          </a:xfrm>
          <a:prstGeom prst="rect">
            <a:avLst/>
          </a:prstGeom>
        </p:spPr>
      </p:pic>
    </p:spTree>
    <p:extLst>
      <p:ext uri="{BB962C8B-B14F-4D97-AF65-F5344CB8AC3E}">
        <p14:creationId xmlns:p14="http://schemas.microsoft.com/office/powerpoint/2010/main" val="21306086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 name="Group 132">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34"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5"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6"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7"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8"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9"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0"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1"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2"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3"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4"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5"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6"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7"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8"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9"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0"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1"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2"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3"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4"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5"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6"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7"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8"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9"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0"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1"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2"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3"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4"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5"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6"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7"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8"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9"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0"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1"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2"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3"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4"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5"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6"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7"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8"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9"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0"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1"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2"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3"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4"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5"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6"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7"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8"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9"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0"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192" name="Rectangle 191">
            <a:extLst>
              <a:ext uri="{FF2B5EF4-FFF2-40B4-BE49-F238E27FC236}">
                <a16:creationId xmlns:a16="http://schemas.microsoft.com/office/drawing/2014/main" id="{9FF4A234-29BA-4B70-BFC0-64FBB64F2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id="{4B6AF9AC-3CF4-4C58-A503-2EC75D92B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a:extLst>
              <a:ext uri="{FF2B5EF4-FFF2-40B4-BE49-F238E27FC236}">
                <a16:creationId xmlns:a16="http://schemas.microsoft.com/office/drawing/2014/main" id="{25C1F4D8-9670-4B56-BD70-732561AD0B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256"/>
            <a:ext cx="11319456" cy="50882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32D0A4-398E-4E8F-9A89-E880BC427B53}"/>
              </a:ext>
            </a:extLst>
          </p:cNvPr>
          <p:cNvSpPr>
            <a:spLocks noGrp="1"/>
          </p:cNvSpPr>
          <p:nvPr>
            <p:ph type="ctrTitle"/>
          </p:nvPr>
        </p:nvSpPr>
        <p:spPr>
          <a:xfrm>
            <a:off x="5719171" y="1288768"/>
            <a:ext cx="5322201" cy="1362547"/>
          </a:xfrm>
        </p:spPr>
        <p:txBody>
          <a:bodyPr vert="horz" lIns="91440" tIns="45720" rIns="91440" bIns="45720" rtlCol="0" anchor="ctr">
            <a:normAutofit/>
          </a:bodyPr>
          <a:lstStyle/>
          <a:p>
            <a:pPr algn="l"/>
            <a:r>
              <a:rPr lang="en-US" sz="4000" b="1" kern="1200">
                <a:latin typeface="Times New Roman"/>
                <a:cs typeface="Times New Roman"/>
              </a:rPr>
              <a:t>Athletics and Sportsmanship</a:t>
            </a:r>
          </a:p>
        </p:txBody>
      </p:sp>
      <p:pic>
        <p:nvPicPr>
          <p:cNvPr id="7" name="Graphic 6" descr="Sport Balls">
            <a:extLst>
              <a:ext uri="{FF2B5EF4-FFF2-40B4-BE49-F238E27FC236}">
                <a16:creationId xmlns:a16="http://schemas.microsoft.com/office/drawing/2014/main" id="{2116F7F9-3A89-4C12-87DE-4E0FADDD55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66800" y="1377884"/>
            <a:ext cx="4154280" cy="4154280"/>
          </a:xfrm>
          <a:prstGeom prst="rect">
            <a:avLst/>
          </a:prstGeom>
        </p:spPr>
      </p:pic>
      <p:sp>
        <p:nvSpPr>
          <p:cNvPr id="4" name="TextBox 3">
            <a:extLst>
              <a:ext uri="{FF2B5EF4-FFF2-40B4-BE49-F238E27FC236}">
                <a16:creationId xmlns:a16="http://schemas.microsoft.com/office/drawing/2014/main" id="{7E8A2DFF-DB38-415F-9025-BE65E949617E}"/>
              </a:ext>
            </a:extLst>
          </p:cNvPr>
          <p:cNvSpPr txBox="1"/>
          <p:nvPr/>
        </p:nvSpPr>
        <p:spPr>
          <a:xfrm>
            <a:off x="5028264" y="2656013"/>
            <a:ext cx="6154294" cy="2617914"/>
          </a:xfrm>
          <a:prstGeom prst="rect">
            <a:avLst/>
          </a:prstGeom>
        </p:spPr>
        <p:txBody>
          <a:bodyPr vert="horz" lIns="91440" tIns="45720" rIns="91440" bIns="45720" rtlCol="0" anchor="t">
            <a:noAutofit/>
          </a:bodyPr>
          <a:lstStyle/>
          <a:p>
            <a:pPr marL="285750" indent="-285750">
              <a:lnSpc>
                <a:spcPct val="140000"/>
              </a:lnSpc>
              <a:spcAft>
                <a:spcPts val="600"/>
              </a:spcAft>
              <a:buClr>
                <a:schemeClr val="bg2">
                  <a:lumMod val="75000"/>
                </a:schemeClr>
              </a:buClr>
              <a:buFont typeface="Arial" panose="020B0604020202020204" pitchFamily="34" charset="0"/>
              <a:buChar char="•"/>
            </a:pPr>
            <a:r>
              <a:rPr lang="en-US" sz="2000">
                <a:solidFill>
                  <a:schemeClr val="tx2"/>
                </a:solidFill>
                <a:latin typeface="Times New Roman"/>
                <a:cs typeface="Times New Roman"/>
              </a:rPr>
              <a:t>Expected Behavior </a:t>
            </a:r>
          </a:p>
          <a:p>
            <a:pPr marL="742950" lvl="1" indent="-285750">
              <a:lnSpc>
                <a:spcPct val="140000"/>
              </a:lnSpc>
              <a:spcAft>
                <a:spcPts val="600"/>
              </a:spcAft>
              <a:buClr>
                <a:schemeClr val="bg2">
                  <a:lumMod val="75000"/>
                </a:schemeClr>
              </a:buClr>
              <a:buFont typeface="Arial" panose="020B0604020202020204" pitchFamily="34" charset="0"/>
              <a:buChar char="•"/>
            </a:pPr>
            <a:r>
              <a:rPr lang="en-US" sz="2000">
                <a:solidFill>
                  <a:schemeClr val="tx2"/>
                </a:solidFill>
                <a:latin typeface="Times New Roman"/>
                <a:cs typeface="Times New Roman"/>
              </a:rPr>
              <a:t>Cheer for our teams/students</a:t>
            </a:r>
          </a:p>
          <a:p>
            <a:pPr marL="742950" lvl="1" indent="-285750">
              <a:lnSpc>
                <a:spcPct val="140000"/>
              </a:lnSpc>
              <a:spcAft>
                <a:spcPts val="600"/>
              </a:spcAft>
              <a:buClr>
                <a:schemeClr val="bg2">
                  <a:lumMod val="75000"/>
                </a:schemeClr>
              </a:buClr>
              <a:buFont typeface="Arial" panose="020B0604020202020204" pitchFamily="34" charset="0"/>
              <a:buChar char="•"/>
            </a:pPr>
            <a:r>
              <a:rPr lang="en-US" sz="2000">
                <a:solidFill>
                  <a:schemeClr val="tx2"/>
                </a:solidFill>
                <a:latin typeface="Times New Roman"/>
                <a:cs typeface="Times New Roman"/>
              </a:rPr>
              <a:t>Do not yell disparaging remarks at opponents, fans, or officials.</a:t>
            </a:r>
          </a:p>
          <a:p>
            <a:pPr marL="742950" lvl="1" indent="-285750">
              <a:lnSpc>
                <a:spcPct val="140000"/>
              </a:lnSpc>
              <a:spcAft>
                <a:spcPts val="600"/>
              </a:spcAft>
              <a:buClr>
                <a:schemeClr val="bg2">
                  <a:lumMod val="75000"/>
                </a:schemeClr>
              </a:buClr>
              <a:buFont typeface="Arial" panose="020B0604020202020204" pitchFamily="34" charset="0"/>
              <a:buChar char="•"/>
            </a:pPr>
            <a:r>
              <a:rPr lang="en-US" sz="2000">
                <a:solidFill>
                  <a:schemeClr val="tx2"/>
                </a:solidFill>
                <a:latin typeface="Times New Roman"/>
                <a:cs typeface="Times New Roman"/>
              </a:rPr>
              <a:t>Ejection from an event can result in suspension from future events </a:t>
            </a:r>
          </a:p>
          <a:p>
            <a:pPr>
              <a:lnSpc>
                <a:spcPct val="140000"/>
              </a:lnSpc>
              <a:spcAft>
                <a:spcPts val="600"/>
              </a:spcAft>
              <a:buClr>
                <a:schemeClr val="bg2">
                  <a:lumMod val="75000"/>
                </a:schemeClr>
              </a:buClr>
            </a:pPr>
            <a:endParaRPr lang="en-US" sz="1400">
              <a:solidFill>
                <a:schemeClr val="tx2"/>
              </a:solidFill>
            </a:endParaRPr>
          </a:p>
        </p:txBody>
      </p:sp>
      <p:grpSp>
        <p:nvGrpSpPr>
          <p:cNvPr id="198" name="Group 197">
            <a:extLst>
              <a:ext uri="{FF2B5EF4-FFF2-40B4-BE49-F238E27FC236}">
                <a16:creationId xmlns:a16="http://schemas.microsoft.com/office/drawing/2014/main" id="{F25E4505-3E0D-46F0-A26D-085335D2E6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06624" y="-26727"/>
            <a:ext cx="3654378" cy="6874755"/>
            <a:chOff x="8306624" y="-26727"/>
            <a:chExt cx="3654378" cy="6874755"/>
          </a:xfrm>
        </p:grpSpPr>
        <p:sp>
          <p:nvSpPr>
            <p:cNvPr id="199" name="Freeform 8">
              <a:extLst>
                <a:ext uri="{FF2B5EF4-FFF2-40B4-BE49-F238E27FC236}">
                  <a16:creationId xmlns:a16="http://schemas.microsoft.com/office/drawing/2014/main" id="{CFEBBA01-5D63-4547-B01C-06446F8EA7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5128" y="671899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0" name="Freeform 10">
              <a:extLst>
                <a:ext uri="{FF2B5EF4-FFF2-40B4-BE49-F238E27FC236}">
                  <a16:creationId xmlns:a16="http://schemas.microsoft.com/office/drawing/2014/main" id="{B151F0C2-EB37-4394-85D8-631C639D6E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02390"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1" name="Freeform 15">
              <a:extLst>
                <a:ext uri="{FF2B5EF4-FFF2-40B4-BE49-F238E27FC236}">
                  <a16:creationId xmlns:a16="http://schemas.microsoft.com/office/drawing/2014/main" id="{16BA0741-61D0-4B78-99A2-84727B15459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08028" y="7521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2" name="Freeform 18">
              <a:extLst>
                <a:ext uri="{FF2B5EF4-FFF2-40B4-BE49-F238E27FC236}">
                  <a16:creationId xmlns:a16="http://schemas.microsoft.com/office/drawing/2014/main" id="{608BEE1D-8947-4860-92E2-DF5E72617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10383" y="346005"/>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3" name="Freeform 52">
              <a:extLst>
                <a:ext uri="{FF2B5EF4-FFF2-40B4-BE49-F238E27FC236}">
                  <a16:creationId xmlns:a16="http://schemas.microsoft.com/office/drawing/2014/main" id="{23477C11-8260-4FBB-821B-620D7E4C7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51204"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4" name="Freeform 54">
              <a:extLst>
                <a:ext uri="{FF2B5EF4-FFF2-40B4-BE49-F238E27FC236}">
                  <a16:creationId xmlns:a16="http://schemas.microsoft.com/office/drawing/2014/main" id="{E1B67178-0C14-4601-BF94-91DCCCD9EC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132" y="69970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5" name="Freeform 59">
              <a:extLst>
                <a:ext uri="{FF2B5EF4-FFF2-40B4-BE49-F238E27FC236}">
                  <a16:creationId xmlns:a16="http://schemas.microsoft.com/office/drawing/2014/main" id="{EDEB60C8-CA29-46D3-9AA7-9F7A1252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07744"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6" name="Freeform 78">
              <a:extLst>
                <a:ext uri="{FF2B5EF4-FFF2-40B4-BE49-F238E27FC236}">
                  <a16:creationId xmlns:a16="http://schemas.microsoft.com/office/drawing/2014/main" id="{9E5C2B83-454B-4951-8B08-3D617778E7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88510"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7" name="Freeform 79">
              <a:extLst>
                <a:ext uri="{FF2B5EF4-FFF2-40B4-BE49-F238E27FC236}">
                  <a16:creationId xmlns:a16="http://schemas.microsoft.com/office/drawing/2014/main" id="{AFAD21A0-BC8E-4635-AFFB-E87CD92C8F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35275" y="774602"/>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8" name="Freeform 84">
              <a:extLst>
                <a:ext uri="{FF2B5EF4-FFF2-40B4-BE49-F238E27FC236}">
                  <a16:creationId xmlns:a16="http://schemas.microsoft.com/office/drawing/2014/main" id="{4B01379C-61AE-4191-B726-E8A6D84B9C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0000"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9" name="Freeform 86">
              <a:extLst>
                <a:ext uri="{FF2B5EF4-FFF2-40B4-BE49-F238E27FC236}">
                  <a16:creationId xmlns:a16="http://schemas.microsoft.com/office/drawing/2014/main" id="{38F67446-9956-4CD9-B003-A772F21589C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79969"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0" name="Freeform 106">
              <a:extLst>
                <a:ext uri="{FF2B5EF4-FFF2-40B4-BE49-F238E27FC236}">
                  <a16:creationId xmlns:a16="http://schemas.microsoft.com/office/drawing/2014/main" id="{FBA47277-EA28-45EB-80A0-64DA80757D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15668" y="58948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1" name="Freeform 110">
              <a:extLst>
                <a:ext uri="{FF2B5EF4-FFF2-40B4-BE49-F238E27FC236}">
                  <a16:creationId xmlns:a16="http://schemas.microsoft.com/office/drawing/2014/main" id="{F74A8421-8E72-4D0B-A55B-E4EC1DCAC5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93392" y="341651"/>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2" name="Freeform 123">
              <a:extLst>
                <a:ext uri="{FF2B5EF4-FFF2-40B4-BE49-F238E27FC236}">
                  <a16:creationId xmlns:a16="http://schemas.microsoft.com/office/drawing/2014/main" id="{779CF57F-496E-4365-8D91-7326A2120B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75104"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3" name="Freeform 130">
              <a:extLst>
                <a:ext uri="{FF2B5EF4-FFF2-40B4-BE49-F238E27FC236}">
                  <a16:creationId xmlns:a16="http://schemas.microsoft.com/office/drawing/2014/main" id="{160F21FA-063A-4C1C-A5D4-60AD79CB2E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48325" y="503303"/>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4" name="Freeform 135">
              <a:extLst>
                <a:ext uri="{FF2B5EF4-FFF2-40B4-BE49-F238E27FC236}">
                  <a16:creationId xmlns:a16="http://schemas.microsoft.com/office/drawing/2014/main" id="{8FABF168-1906-4AE6-B3F5-15EEE8CADF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453261" y="685532"/>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5" name="Freeform 25">
              <a:extLst>
                <a:ext uri="{FF2B5EF4-FFF2-40B4-BE49-F238E27FC236}">
                  <a16:creationId xmlns:a16="http://schemas.microsoft.com/office/drawing/2014/main" id="{72F9124E-1C2B-47FD-84F9-256BBABDF2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11214" y="649868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6" name="Freeform 31">
              <a:extLst>
                <a:ext uri="{FF2B5EF4-FFF2-40B4-BE49-F238E27FC236}">
                  <a16:creationId xmlns:a16="http://schemas.microsoft.com/office/drawing/2014/main" id="{F8E5A5B8-608D-41E9-80D8-30354569FC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90137" y="6281545"/>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7" name="Freeform 36">
              <a:extLst>
                <a:ext uri="{FF2B5EF4-FFF2-40B4-BE49-F238E27FC236}">
                  <a16:creationId xmlns:a16="http://schemas.microsoft.com/office/drawing/2014/main" id="{F359FC54-371A-45E1-BC00-CC4B391E9D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6020" y="6073727"/>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8" name="Freeform 41">
              <a:extLst>
                <a:ext uri="{FF2B5EF4-FFF2-40B4-BE49-F238E27FC236}">
                  <a16:creationId xmlns:a16="http://schemas.microsoft.com/office/drawing/2014/main" id="{92CACDFB-D6E2-43E1-AD6A-8DEF07D6FA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92949"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19" name="Freeform 49">
              <a:extLst>
                <a:ext uri="{FF2B5EF4-FFF2-40B4-BE49-F238E27FC236}">
                  <a16:creationId xmlns:a16="http://schemas.microsoft.com/office/drawing/2014/main" id="{369D6F1B-277E-4BFA-802A-DBB2994A19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163831"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0" name="Freeform 70">
              <a:extLst>
                <a:ext uri="{FF2B5EF4-FFF2-40B4-BE49-F238E27FC236}">
                  <a16:creationId xmlns:a16="http://schemas.microsoft.com/office/drawing/2014/main" id="{D5434E53-B08F-4ACA-91A1-72DD4A438C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4409" y="624712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1" name="Freeform 85">
              <a:extLst>
                <a:ext uri="{FF2B5EF4-FFF2-40B4-BE49-F238E27FC236}">
                  <a16:creationId xmlns:a16="http://schemas.microsoft.com/office/drawing/2014/main" id="{31AA32B8-ECA1-4652-A7F6-C64A164836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77815"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2" name="Freeform 87">
              <a:extLst>
                <a:ext uri="{FF2B5EF4-FFF2-40B4-BE49-F238E27FC236}">
                  <a16:creationId xmlns:a16="http://schemas.microsoft.com/office/drawing/2014/main" id="{D5A98D8E-922A-450B-BAC7-624373E873D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65294"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3" name="Freeform 117">
              <a:extLst>
                <a:ext uri="{FF2B5EF4-FFF2-40B4-BE49-F238E27FC236}">
                  <a16:creationId xmlns:a16="http://schemas.microsoft.com/office/drawing/2014/main" id="{1AAA8D66-0CB7-4E6F-A817-5DA6D1D9E0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72050" y="5977372"/>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4" name="Freeform 118">
              <a:extLst>
                <a:ext uri="{FF2B5EF4-FFF2-40B4-BE49-F238E27FC236}">
                  <a16:creationId xmlns:a16="http://schemas.microsoft.com/office/drawing/2014/main" id="{7B8A3B09-BC97-4F21-94E9-5C5952669B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61466" y="65550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5" name="Freeform 119">
              <a:extLst>
                <a:ext uri="{FF2B5EF4-FFF2-40B4-BE49-F238E27FC236}">
                  <a16:creationId xmlns:a16="http://schemas.microsoft.com/office/drawing/2014/main" id="{3E575223-DEC9-4512-ACB3-7EF79DFE8F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48140" y="628668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6" name="Freeform 139">
              <a:extLst>
                <a:ext uri="{FF2B5EF4-FFF2-40B4-BE49-F238E27FC236}">
                  <a16:creationId xmlns:a16="http://schemas.microsoft.com/office/drawing/2014/main" id="{A2F60DB8-8105-41B6-A657-59AC8FAD41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33386" y="6545898"/>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7" name="Freeform 144">
              <a:extLst>
                <a:ext uri="{FF2B5EF4-FFF2-40B4-BE49-F238E27FC236}">
                  <a16:creationId xmlns:a16="http://schemas.microsoft.com/office/drawing/2014/main" id="{8E5C413D-130F-40EF-986E-3803AA20D9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96245" y="6087360"/>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8" name="Freeform 145">
              <a:extLst>
                <a:ext uri="{FF2B5EF4-FFF2-40B4-BE49-F238E27FC236}">
                  <a16:creationId xmlns:a16="http://schemas.microsoft.com/office/drawing/2014/main" id="{AA0BCB10-8327-484F-A6E0-A2BBA90B1D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12555" y="6299024"/>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9" name="Freeform 8">
              <a:extLst>
                <a:ext uri="{FF2B5EF4-FFF2-40B4-BE49-F238E27FC236}">
                  <a16:creationId xmlns:a16="http://schemas.microsoft.com/office/drawing/2014/main" id="{42BBD930-764C-4A48-9EFE-3D7BD59D26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340644" y="672078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0" name="Freeform 8">
              <a:extLst>
                <a:ext uri="{FF2B5EF4-FFF2-40B4-BE49-F238E27FC236}">
                  <a16:creationId xmlns:a16="http://schemas.microsoft.com/office/drawing/2014/main" id="{81F2F622-5B4D-47DB-8E8E-C6C5090133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228972"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1" name="Freeform 8">
              <a:extLst>
                <a:ext uri="{FF2B5EF4-FFF2-40B4-BE49-F238E27FC236}">
                  <a16:creationId xmlns:a16="http://schemas.microsoft.com/office/drawing/2014/main" id="{D11F209F-C153-40EF-9687-AC9B7EDC35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729149" y="975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2" name="Freeform 106">
              <a:extLst>
                <a:ext uri="{FF2B5EF4-FFF2-40B4-BE49-F238E27FC236}">
                  <a16:creationId xmlns:a16="http://schemas.microsoft.com/office/drawing/2014/main" id="{F2C892FE-0BCC-436C-A56C-75F22A532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08399"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3" name="Freeform 106">
              <a:extLst>
                <a:ext uri="{FF2B5EF4-FFF2-40B4-BE49-F238E27FC236}">
                  <a16:creationId xmlns:a16="http://schemas.microsoft.com/office/drawing/2014/main" id="{C04D8270-78E5-442F-A13E-8F36B46DA9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388303" y="6714519"/>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4" name="Freeform 8">
              <a:extLst>
                <a:ext uri="{FF2B5EF4-FFF2-40B4-BE49-F238E27FC236}">
                  <a16:creationId xmlns:a16="http://schemas.microsoft.com/office/drawing/2014/main" id="{2364C396-D32B-4204-BE3D-7978AEC4A4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29013" y="669215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5" name="Freeform 10">
              <a:extLst>
                <a:ext uri="{FF2B5EF4-FFF2-40B4-BE49-F238E27FC236}">
                  <a16:creationId xmlns:a16="http://schemas.microsoft.com/office/drawing/2014/main" id="{94890050-B99A-49B3-AA43-B907D7BC40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6038" y="101916"/>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6" name="Freeform 15">
              <a:extLst>
                <a:ext uri="{FF2B5EF4-FFF2-40B4-BE49-F238E27FC236}">
                  <a16:creationId xmlns:a16="http://schemas.microsoft.com/office/drawing/2014/main" id="{4F10F360-2A8A-47C7-97F1-39C21A3E0D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99968" y="616113"/>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7" name="Freeform 18">
              <a:extLst>
                <a:ext uri="{FF2B5EF4-FFF2-40B4-BE49-F238E27FC236}">
                  <a16:creationId xmlns:a16="http://schemas.microsoft.com/office/drawing/2014/main" id="{B941FB0E-BF49-4CEF-8D20-36B788D3B9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203382" y="359370"/>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8" name="Freeform 52">
              <a:extLst>
                <a:ext uri="{FF2B5EF4-FFF2-40B4-BE49-F238E27FC236}">
                  <a16:creationId xmlns:a16="http://schemas.microsoft.com/office/drawing/2014/main" id="{162B6B81-4CA7-440F-8815-60920B96035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85089" y="424178"/>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9" name="Freeform 54">
              <a:extLst>
                <a:ext uri="{FF2B5EF4-FFF2-40B4-BE49-F238E27FC236}">
                  <a16:creationId xmlns:a16="http://schemas.microsoft.com/office/drawing/2014/main" id="{D5ECC74F-C23A-4D14-8843-30C85D26D1C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017" y="587806"/>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0" name="Freeform 59">
              <a:extLst>
                <a:ext uri="{FF2B5EF4-FFF2-40B4-BE49-F238E27FC236}">
                  <a16:creationId xmlns:a16="http://schemas.microsoft.com/office/drawing/2014/main" id="{169EAE32-FA5D-417A-9E3D-ED5FC3A9C7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41629" y="229081"/>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1" name="Freeform 78">
              <a:extLst>
                <a:ext uri="{FF2B5EF4-FFF2-40B4-BE49-F238E27FC236}">
                  <a16:creationId xmlns:a16="http://schemas.microsoft.com/office/drawing/2014/main" id="{81E3B909-6FF7-4890-B0F9-AF9949309C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22395" y="694621"/>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2" name="Freeform 84">
              <a:extLst>
                <a:ext uri="{FF2B5EF4-FFF2-40B4-BE49-F238E27FC236}">
                  <a16:creationId xmlns:a16="http://schemas.microsoft.com/office/drawing/2014/main" id="{8A143A49-AE2E-4E58-80F5-ED3669450C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03885" y="490035"/>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3" name="Freeform 86">
              <a:extLst>
                <a:ext uri="{FF2B5EF4-FFF2-40B4-BE49-F238E27FC236}">
                  <a16:creationId xmlns:a16="http://schemas.microsoft.com/office/drawing/2014/main" id="{CABDA8BE-A80E-4A04-8F32-5125E97D05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613854" y="144026"/>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4" name="Freeform 106">
              <a:extLst>
                <a:ext uri="{FF2B5EF4-FFF2-40B4-BE49-F238E27FC236}">
                  <a16:creationId xmlns:a16="http://schemas.microsoft.com/office/drawing/2014/main" id="{F6679A4D-9FFD-4D03-9A13-3A08FDCE9B3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92083" y="56264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5" name="Freeform 110">
              <a:extLst>
                <a:ext uri="{FF2B5EF4-FFF2-40B4-BE49-F238E27FC236}">
                  <a16:creationId xmlns:a16="http://schemas.microsoft.com/office/drawing/2014/main" id="{F8AE33DF-4319-45F4-A184-8C61154F1F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91975" y="270473"/>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6" name="Freeform 123">
              <a:extLst>
                <a:ext uri="{FF2B5EF4-FFF2-40B4-BE49-F238E27FC236}">
                  <a16:creationId xmlns:a16="http://schemas.microsoft.com/office/drawing/2014/main" id="{203B12AA-A3BD-4B7B-B036-18BB772340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171582" y="741501"/>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7" name="Freeform 130">
              <a:extLst>
                <a:ext uri="{FF2B5EF4-FFF2-40B4-BE49-F238E27FC236}">
                  <a16:creationId xmlns:a16="http://schemas.microsoft.com/office/drawing/2014/main" id="{8B3AB77A-1475-48E6-B794-BAFBE891FF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008329" y="11340"/>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8" name="Freeform 135">
              <a:extLst>
                <a:ext uri="{FF2B5EF4-FFF2-40B4-BE49-F238E27FC236}">
                  <a16:creationId xmlns:a16="http://schemas.microsoft.com/office/drawing/2014/main" id="{799215C2-6C9A-474F-A5A4-C0B64A7F8B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98771" y="584206"/>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9" name="Freeform 25">
              <a:extLst>
                <a:ext uri="{FF2B5EF4-FFF2-40B4-BE49-F238E27FC236}">
                  <a16:creationId xmlns:a16="http://schemas.microsoft.com/office/drawing/2014/main" id="{4CE3BA64-0E28-4234-BB1F-291B797098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45099" y="6471840"/>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0" name="Freeform 31">
              <a:extLst>
                <a:ext uri="{FF2B5EF4-FFF2-40B4-BE49-F238E27FC236}">
                  <a16:creationId xmlns:a16="http://schemas.microsoft.com/office/drawing/2014/main" id="{67D91C73-C376-4277-9EFD-9FD0470AD2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4022" y="6254703"/>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1" name="Freeform 41">
              <a:extLst>
                <a:ext uri="{FF2B5EF4-FFF2-40B4-BE49-F238E27FC236}">
                  <a16:creationId xmlns:a16="http://schemas.microsoft.com/office/drawing/2014/main" id="{3B663AEA-3170-47F1-999C-74A61A961D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72976" y="6232064"/>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2" name="Freeform 49">
              <a:extLst>
                <a:ext uri="{FF2B5EF4-FFF2-40B4-BE49-F238E27FC236}">
                  <a16:creationId xmlns:a16="http://schemas.microsoft.com/office/drawing/2014/main" id="{D1A61960-42E0-4162-9516-2A7EC18F973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97716" y="6481504"/>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3" name="Freeform 70">
              <a:extLst>
                <a:ext uri="{FF2B5EF4-FFF2-40B4-BE49-F238E27FC236}">
                  <a16:creationId xmlns:a16="http://schemas.microsoft.com/office/drawing/2014/main" id="{409D0999-B4C1-4806-8388-89F9DA6CB11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08294" y="6220282"/>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4" name="Freeform 85">
              <a:extLst>
                <a:ext uri="{FF2B5EF4-FFF2-40B4-BE49-F238E27FC236}">
                  <a16:creationId xmlns:a16="http://schemas.microsoft.com/office/drawing/2014/main" id="{D281BE1A-6972-4D40-B89F-7D3B35E0A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11700" y="6408176"/>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5" name="Freeform 87">
              <a:extLst>
                <a:ext uri="{FF2B5EF4-FFF2-40B4-BE49-F238E27FC236}">
                  <a16:creationId xmlns:a16="http://schemas.microsoft.com/office/drawing/2014/main" id="{101325E8-3735-4D9E-AD4A-940C5B14F12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99179" y="663121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6" name="Freeform 103">
              <a:extLst>
                <a:ext uri="{FF2B5EF4-FFF2-40B4-BE49-F238E27FC236}">
                  <a16:creationId xmlns:a16="http://schemas.microsoft.com/office/drawing/2014/main" id="{0B6F7609-A46F-495F-ACA3-C299FBDD27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660314" y="6723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7" name="Freeform 117">
              <a:extLst>
                <a:ext uri="{FF2B5EF4-FFF2-40B4-BE49-F238E27FC236}">
                  <a16:creationId xmlns:a16="http://schemas.microsoft.com/office/drawing/2014/main" id="{A0A8F5DC-6AEA-4EE6-B393-417DA1EDA6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05935" y="5950530"/>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8" name="Freeform 118">
              <a:extLst>
                <a:ext uri="{FF2B5EF4-FFF2-40B4-BE49-F238E27FC236}">
                  <a16:creationId xmlns:a16="http://schemas.microsoft.com/office/drawing/2014/main" id="{7EEFD3A9-D993-4A34-849E-2CC00645F7C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769356" y="6029959"/>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9" name="Freeform 119">
              <a:extLst>
                <a:ext uri="{FF2B5EF4-FFF2-40B4-BE49-F238E27FC236}">
                  <a16:creationId xmlns:a16="http://schemas.microsoft.com/office/drawing/2014/main" id="{5C65C06C-6AE3-4741-A0B0-AB4626AA8D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1210" y="6020634"/>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0" name="Freeform 139">
              <a:extLst>
                <a:ext uri="{FF2B5EF4-FFF2-40B4-BE49-F238E27FC236}">
                  <a16:creationId xmlns:a16="http://schemas.microsoft.com/office/drawing/2014/main" id="{E1086A18-29F9-4452-B314-8C41598338A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831556" y="599548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1" name="Freeform 144">
              <a:extLst>
                <a:ext uri="{FF2B5EF4-FFF2-40B4-BE49-F238E27FC236}">
                  <a16:creationId xmlns:a16="http://schemas.microsoft.com/office/drawing/2014/main" id="{04F4D575-818F-4EDA-8D6F-4FB2DE6749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04846" y="5988307"/>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2" name="Freeform 145">
              <a:extLst>
                <a:ext uri="{FF2B5EF4-FFF2-40B4-BE49-F238E27FC236}">
                  <a16:creationId xmlns:a16="http://schemas.microsoft.com/office/drawing/2014/main" id="{0E161E48-85EB-4A49-BC06-364995C517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452201" y="601694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3" name="Freeform 8">
              <a:extLst>
                <a:ext uri="{FF2B5EF4-FFF2-40B4-BE49-F238E27FC236}">
                  <a16:creationId xmlns:a16="http://schemas.microsoft.com/office/drawing/2014/main" id="{12412E23-0A88-4F9B-93D5-83AB1CBD47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527047" y="6001464"/>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4" name="Freeform 8">
              <a:extLst>
                <a:ext uri="{FF2B5EF4-FFF2-40B4-BE49-F238E27FC236}">
                  <a16:creationId xmlns:a16="http://schemas.microsoft.com/office/drawing/2014/main" id="{35CA5C8C-D72C-482D-9453-B29DFEEE42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862857" y="8485"/>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5" name="Freeform 8">
              <a:extLst>
                <a:ext uri="{FF2B5EF4-FFF2-40B4-BE49-F238E27FC236}">
                  <a16:creationId xmlns:a16="http://schemas.microsoft.com/office/drawing/2014/main" id="{9A71EDCD-24BC-4A17-9B64-DC1E2858A8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407099" y="4729"/>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6" name="Freeform 106">
              <a:extLst>
                <a:ext uri="{FF2B5EF4-FFF2-40B4-BE49-F238E27FC236}">
                  <a16:creationId xmlns:a16="http://schemas.microsoft.com/office/drawing/2014/main" id="{A50F6063-95E3-4BDF-B880-F33DCD1E2C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947538" y="35163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7" name="Freeform 106">
              <a:extLst>
                <a:ext uri="{FF2B5EF4-FFF2-40B4-BE49-F238E27FC236}">
                  <a16:creationId xmlns:a16="http://schemas.microsoft.com/office/drawing/2014/main" id="{E1FA8E71-2DDE-4E51-9875-B964A69346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022188" y="668767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8" name="Freeform 10">
              <a:extLst>
                <a:ext uri="{FF2B5EF4-FFF2-40B4-BE49-F238E27FC236}">
                  <a16:creationId xmlns:a16="http://schemas.microsoft.com/office/drawing/2014/main" id="{199A2DF2-B31D-408E-8626-2C40CC0B21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388271" y="768405"/>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9" name="Freeform 18">
              <a:extLst>
                <a:ext uri="{FF2B5EF4-FFF2-40B4-BE49-F238E27FC236}">
                  <a16:creationId xmlns:a16="http://schemas.microsoft.com/office/drawing/2014/main" id="{C83EF657-5D67-4019-9E20-17CCD4C58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8922334" y="815921"/>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0" name="Freeform 8">
              <a:extLst>
                <a:ext uri="{FF2B5EF4-FFF2-40B4-BE49-F238E27FC236}">
                  <a16:creationId xmlns:a16="http://schemas.microsoft.com/office/drawing/2014/main" id="{3B992048-CE4D-4C79-8265-F49ACF10D0D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343" y="668396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1" name="Freeform 10">
              <a:extLst>
                <a:ext uri="{FF2B5EF4-FFF2-40B4-BE49-F238E27FC236}">
                  <a16:creationId xmlns:a16="http://schemas.microsoft.com/office/drawing/2014/main" id="{2B94DB80-B7D1-4170-88A2-6E4EC55246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5368" y="11763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2" name="Freeform 15">
              <a:extLst>
                <a:ext uri="{FF2B5EF4-FFF2-40B4-BE49-F238E27FC236}">
                  <a16:creationId xmlns:a16="http://schemas.microsoft.com/office/drawing/2014/main" id="{2F8AE45B-8CBB-4DA9-8248-23615828CE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9298" y="63183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3" name="Freeform 18">
              <a:extLst>
                <a:ext uri="{FF2B5EF4-FFF2-40B4-BE49-F238E27FC236}">
                  <a16:creationId xmlns:a16="http://schemas.microsoft.com/office/drawing/2014/main" id="{22F566CA-D7F1-40DD-A2DC-740587F5929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2712" y="37508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4" name="Freeform 19">
              <a:extLst>
                <a:ext uri="{FF2B5EF4-FFF2-40B4-BE49-F238E27FC236}">
                  <a16:creationId xmlns:a16="http://schemas.microsoft.com/office/drawing/2014/main" id="{25703CD1-3965-43FB-8408-77151BBD2C4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42630" y="2061963"/>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5" name="Freeform 20">
              <a:extLst>
                <a:ext uri="{FF2B5EF4-FFF2-40B4-BE49-F238E27FC236}">
                  <a16:creationId xmlns:a16="http://schemas.microsoft.com/office/drawing/2014/main" id="{8236AF27-E29A-4BE1-835F-3E58632F5A2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7393" y="2259521"/>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6" name="Freeform 22">
              <a:extLst>
                <a:ext uri="{FF2B5EF4-FFF2-40B4-BE49-F238E27FC236}">
                  <a16:creationId xmlns:a16="http://schemas.microsoft.com/office/drawing/2014/main" id="{C127F179-C992-4D40-B186-06818A77CB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6732" y="108936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7" name="Freeform 23">
              <a:extLst>
                <a:ext uri="{FF2B5EF4-FFF2-40B4-BE49-F238E27FC236}">
                  <a16:creationId xmlns:a16="http://schemas.microsoft.com/office/drawing/2014/main" id="{6B0E5B35-D3B7-4BEB-839F-D258E79A0F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0419" y="87679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8" name="Freeform 26">
              <a:extLst>
                <a:ext uri="{FF2B5EF4-FFF2-40B4-BE49-F238E27FC236}">
                  <a16:creationId xmlns:a16="http://schemas.microsoft.com/office/drawing/2014/main" id="{0A5309F9-3D88-4474-ABD7-B61C20EEAA2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7643" y="136050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79" name="Freeform 27">
              <a:extLst>
                <a:ext uri="{FF2B5EF4-FFF2-40B4-BE49-F238E27FC236}">
                  <a16:creationId xmlns:a16="http://schemas.microsoft.com/office/drawing/2014/main" id="{C4D0EC36-D809-4017-A7B7-70EF53250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8119" y="1797607"/>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0" name="Freeform 28">
              <a:extLst>
                <a:ext uri="{FF2B5EF4-FFF2-40B4-BE49-F238E27FC236}">
                  <a16:creationId xmlns:a16="http://schemas.microsoft.com/office/drawing/2014/main" id="{FBDEBED8-29DF-4480-8174-2215AF3ED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5203" y="157501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1" name="Freeform 30">
              <a:extLst>
                <a:ext uri="{FF2B5EF4-FFF2-40B4-BE49-F238E27FC236}">
                  <a16:creationId xmlns:a16="http://schemas.microsoft.com/office/drawing/2014/main" id="{3444EF1F-615A-46FF-ABD9-F8C3E27AF1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50453" y="111811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2" name="Freeform 43">
              <a:extLst>
                <a:ext uri="{FF2B5EF4-FFF2-40B4-BE49-F238E27FC236}">
                  <a16:creationId xmlns:a16="http://schemas.microsoft.com/office/drawing/2014/main" id="{47063C05-57F6-44CA-9FD0-6206D1A0C4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5807" y="2931340"/>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3" name="Freeform 51">
              <a:extLst>
                <a:ext uri="{FF2B5EF4-FFF2-40B4-BE49-F238E27FC236}">
                  <a16:creationId xmlns:a16="http://schemas.microsoft.com/office/drawing/2014/main" id="{73C07EAB-D311-4701-AF3F-FB2F55FEC8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58630" y="948333"/>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4" name="Freeform 52">
              <a:extLst>
                <a:ext uri="{FF2B5EF4-FFF2-40B4-BE49-F238E27FC236}">
                  <a16:creationId xmlns:a16="http://schemas.microsoft.com/office/drawing/2014/main" id="{26072D6D-FE3B-47A4-8F9D-711D9F6172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4419" y="415991"/>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5" name="Freeform 53">
              <a:extLst>
                <a:ext uri="{FF2B5EF4-FFF2-40B4-BE49-F238E27FC236}">
                  <a16:creationId xmlns:a16="http://schemas.microsoft.com/office/drawing/2014/main" id="{0FAA55A3-30BC-408E-8D76-63F4A114E3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3124" y="115496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6" name="Freeform 54">
              <a:extLst>
                <a:ext uri="{FF2B5EF4-FFF2-40B4-BE49-F238E27FC236}">
                  <a16:creationId xmlns:a16="http://schemas.microsoft.com/office/drawing/2014/main" id="{94A75CDE-F5FD-4343-800E-D6683426D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347" y="579619"/>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7" name="Freeform 55">
              <a:extLst>
                <a:ext uri="{FF2B5EF4-FFF2-40B4-BE49-F238E27FC236}">
                  <a16:creationId xmlns:a16="http://schemas.microsoft.com/office/drawing/2014/main" id="{BDB3210B-EBD6-49C4-B615-F17B281B02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25360" y="1428796"/>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8" name="Freeform 56">
              <a:extLst>
                <a:ext uri="{FF2B5EF4-FFF2-40B4-BE49-F238E27FC236}">
                  <a16:creationId xmlns:a16="http://schemas.microsoft.com/office/drawing/2014/main" id="{D85BCAD4-3F0F-401D-8253-E514BE040D0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415" y="233359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9" name="Freeform 57">
              <a:extLst>
                <a:ext uri="{FF2B5EF4-FFF2-40B4-BE49-F238E27FC236}">
                  <a16:creationId xmlns:a16="http://schemas.microsoft.com/office/drawing/2014/main" id="{176EC456-36D0-4751-86EE-E8E5D48EB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1509" y="1638541"/>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0" name="Freeform 59">
              <a:extLst>
                <a:ext uri="{FF2B5EF4-FFF2-40B4-BE49-F238E27FC236}">
                  <a16:creationId xmlns:a16="http://schemas.microsoft.com/office/drawing/2014/main" id="{E6CC98B0-1624-48FE-98C5-66620ECF7D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0959" y="220894"/>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1" name="Freeform 60">
              <a:extLst>
                <a:ext uri="{FF2B5EF4-FFF2-40B4-BE49-F238E27FC236}">
                  <a16:creationId xmlns:a16="http://schemas.microsoft.com/office/drawing/2014/main" id="{8D98D9B3-C3C3-42B4-A836-2FDAAF9F240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190" y="186833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2" name="Freeform 61">
              <a:extLst>
                <a:ext uri="{FF2B5EF4-FFF2-40B4-BE49-F238E27FC236}">
                  <a16:creationId xmlns:a16="http://schemas.microsoft.com/office/drawing/2014/main" id="{A203AABB-A7B2-4544-88FB-2DB3A7CCC2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6139" y="21137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3" name="Freeform 78">
              <a:extLst>
                <a:ext uri="{FF2B5EF4-FFF2-40B4-BE49-F238E27FC236}">
                  <a16:creationId xmlns:a16="http://schemas.microsoft.com/office/drawing/2014/main" id="{680D5D17-AC96-4E0F-ADB9-FCE1FF4CE7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91181" y="789496"/>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4" name="Freeform 84">
              <a:extLst>
                <a:ext uri="{FF2B5EF4-FFF2-40B4-BE49-F238E27FC236}">
                  <a16:creationId xmlns:a16="http://schemas.microsoft.com/office/drawing/2014/main" id="{BF0C7978-F9E2-4005-9574-15B3FB5538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62061" y="36589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5" name="Freeform 86">
              <a:extLst>
                <a:ext uri="{FF2B5EF4-FFF2-40B4-BE49-F238E27FC236}">
                  <a16:creationId xmlns:a16="http://schemas.microsoft.com/office/drawing/2014/main" id="{9CC06248-C521-4E65-9620-07D06F8933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9223" y="141815"/>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6" name="Freeform 106">
              <a:extLst>
                <a:ext uri="{FF2B5EF4-FFF2-40B4-BE49-F238E27FC236}">
                  <a16:creationId xmlns:a16="http://schemas.microsoft.com/office/drawing/2014/main" id="{705B6C10-6A43-4BBE-A52C-DC2DAECAF19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18826" y="554457"/>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7" name="Freeform 110">
              <a:extLst>
                <a:ext uri="{FF2B5EF4-FFF2-40B4-BE49-F238E27FC236}">
                  <a16:creationId xmlns:a16="http://schemas.microsoft.com/office/drawing/2014/main" id="{5BA4A0DD-7264-46BB-8644-3C50941C9A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6550" y="306622"/>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8" name="Freeform 112">
              <a:extLst>
                <a:ext uri="{FF2B5EF4-FFF2-40B4-BE49-F238E27FC236}">
                  <a16:creationId xmlns:a16="http://schemas.microsoft.com/office/drawing/2014/main" id="{B452AC30-E9F4-4529-BD6E-5ADCDA5339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06844" y="73326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99" name="Freeform 123">
              <a:extLst>
                <a:ext uri="{FF2B5EF4-FFF2-40B4-BE49-F238E27FC236}">
                  <a16:creationId xmlns:a16="http://schemas.microsoft.com/office/drawing/2014/main" id="{68EDA7F2-4EE5-4AEC-A504-CB08F6B9A75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78262" y="179025"/>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0" name="Freeform 130">
              <a:extLst>
                <a:ext uri="{FF2B5EF4-FFF2-40B4-BE49-F238E27FC236}">
                  <a16:creationId xmlns:a16="http://schemas.microsoft.com/office/drawing/2014/main" id="{5E189D22-8F54-46F8-9611-4F1FCC31BD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1483" y="468274"/>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1" name="Freeform 135">
              <a:extLst>
                <a:ext uri="{FF2B5EF4-FFF2-40B4-BE49-F238E27FC236}">
                  <a16:creationId xmlns:a16="http://schemas.microsoft.com/office/drawing/2014/main" id="{B761794A-7FCE-4DAA-B710-803CA99FAA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53089" y="688450"/>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2" name="Freeform 5">
              <a:extLst>
                <a:ext uri="{FF2B5EF4-FFF2-40B4-BE49-F238E27FC236}">
                  <a16:creationId xmlns:a16="http://schemas.microsoft.com/office/drawing/2014/main" id="{20995D3A-FC68-4B79-9632-2BB10ECA87B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3278" y="2730591"/>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3" name="Freeform 6">
              <a:extLst>
                <a:ext uri="{FF2B5EF4-FFF2-40B4-BE49-F238E27FC236}">
                  <a16:creationId xmlns:a16="http://schemas.microsoft.com/office/drawing/2014/main" id="{49C159BB-7257-4A09-8C12-6AF61D7117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2140" y="501295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4" name="Freeform 7">
              <a:extLst>
                <a:ext uri="{FF2B5EF4-FFF2-40B4-BE49-F238E27FC236}">
                  <a16:creationId xmlns:a16="http://schemas.microsoft.com/office/drawing/2014/main" id="{F5CD4467-A569-43CF-86A0-79473F5807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3235" y="244427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5" name="Freeform 8">
              <a:extLst>
                <a:ext uri="{FF2B5EF4-FFF2-40B4-BE49-F238E27FC236}">
                  <a16:creationId xmlns:a16="http://schemas.microsoft.com/office/drawing/2014/main" id="{E4FC1A14-AE5B-4899-95DD-9C56237DA5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1683" y="477570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6" name="Freeform 9">
              <a:extLst>
                <a:ext uri="{FF2B5EF4-FFF2-40B4-BE49-F238E27FC236}">
                  <a16:creationId xmlns:a16="http://schemas.microsoft.com/office/drawing/2014/main" id="{EC77E2DE-CC58-4107-A404-885D2613A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9821" y="449523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7" name="Freeform 11">
              <a:extLst>
                <a:ext uri="{FF2B5EF4-FFF2-40B4-BE49-F238E27FC236}">
                  <a16:creationId xmlns:a16="http://schemas.microsoft.com/office/drawing/2014/main" id="{0E497A22-C9CB-4ADE-AE43-9E6768B22B0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0182" y="423399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8" name="Freeform 12">
              <a:extLst>
                <a:ext uri="{FF2B5EF4-FFF2-40B4-BE49-F238E27FC236}">
                  <a16:creationId xmlns:a16="http://schemas.microsoft.com/office/drawing/2014/main" id="{64056CC8-26C8-4739-B9F7-0F23B778ABE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1958" y="373151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9" name="Freeform 13">
              <a:extLst>
                <a:ext uri="{FF2B5EF4-FFF2-40B4-BE49-F238E27FC236}">
                  <a16:creationId xmlns:a16="http://schemas.microsoft.com/office/drawing/2014/main" id="{CABABB06-E976-4F92-836D-60FC8F8D1F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6423" y="3135487"/>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0" name="Freeform 14">
              <a:extLst>
                <a:ext uri="{FF2B5EF4-FFF2-40B4-BE49-F238E27FC236}">
                  <a16:creationId xmlns:a16="http://schemas.microsoft.com/office/drawing/2014/main" id="{FD9DF2A8-9AFC-48B4-BF3A-14B73A84FBA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063" y="337541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1" name="Freeform 16">
              <a:extLst>
                <a:ext uri="{FF2B5EF4-FFF2-40B4-BE49-F238E27FC236}">
                  <a16:creationId xmlns:a16="http://schemas.microsoft.com/office/drawing/2014/main" id="{C8825D2E-6C88-42BD-9C25-F3B9B332E1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0798" y="397454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2" name="Freeform 17">
              <a:extLst>
                <a:ext uri="{FF2B5EF4-FFF2-40B4-BE49-F238E27FC236}">
                  <a16:creationId xmlns:a16="http://schemas.microsoft.com/office/drawing/2014/main" id="{DE603ADB-B4D2-4A70-B88F-260F1D318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5777" y="5419134"/>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3" name="Freeform 21">
              <a:extLst>
                <a:ext uri="{FF2B5EF4-FFF2-40B4-BE49-F238E27FC236}">
                  <a16:creationId xmlns:a16="http://schemas.microsoft.com/office/drawing/2014/main" id="{C2878743-161E-4A64-8B65-B4FCBF7B1BD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3768" y="569839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4" name="Freeform 25">
              <a:extLst>
                <a:ext uri="{FF2B5EF4-FFF2-40B4-BE49-F238E27FC236}">
                  <a16:creationId xmlns:a16="http://schemas.microsoft.com/office/drawing/2014/main" id="{2A12C28B-23E2-44A5-ADB5-361EA98476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4745" y="6419812"/>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5" name="Freeform 29">
              <a:extLst>
                <a:ext uri="{FF2B5EF4-FFF2-40B4-BE49-F238E27FC236}">
                  <a16:creationId xmlns:a16="http://schemas.microsoft.com/office/drawing/2014/main" id="{0C654FE1-36CF-4690-9309-DABBF02F3B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4651" y="593709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6" name="Freeform 31">
              <a:extLst>
                <a:ext uri="{FF2B5EF4-FFF2-40B4-BE49-F238E27FC236}">
                  <a16:creationId xmlns:a16="http://schemas.microsoft.com/office/drawing/2014/main" id="{7D6AB6E9-0118-49A0-8EBF-B42E9F738FF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8534" y="6182401"/>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7" name="Freeform 32">
              <a:extLst>
                <a:ext uri="{FF2B5EF4-FFF2-40B4-BE49-F238E27FC236}">
                  <a16:creationId xmlns:a16="http://schemas.microsoft.com/office/drawing/2014/main" id="{69778DD7-B38B-4E4F-8202-45BA1DC3B4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4532" y="3261571"/>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8" name="Freeform 33">
              <a:extLst>
                <a:ext uri="{FF2B5EF4-FFF2-40B4-BE49-F238E27FC236}">
                  <a16:creationId xmlns:a16="http://schemas.microsoft.com/office/drawing/2014/main" id="{BD9887A7-6930-4D93-9DFD-01CA3CFB84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445" y="4352882"/>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19" name="Freeform 34">
              <a:extLst>
                <a:ext uri="{FF2B5EF4-FFF2-40B4-BE49-F238E27FC236}">
                  <a16:creationId xmlns:a16="http://schemas.microsoft.com/office/drawing/2014/main" id="{4052AE48-583B-48C9-A247-060CA2896F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061" y="5349630"/>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0" name="Freeform 35">
              <a:extLst>
                <a:ext uri="{FF2B5EF4-FFF2-40B4-BE49-F238E27FC236}">
                  <a16:creationId xmlns:a16="http://schemas.microsoft.com/office/drawing/2014/main" id="{9FD5A422-7830-4B7A-A2ED-CA92A12C93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4027" y="4561109"/>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1" name="Freeform 36">
              <a:extLst>
                <a:ext uri="{FF2B5EF4-FFF2-40B4-BE49-F238E27FC236}">
                  <a16:creationId xmlns:a16="http://schemas.microsoft.com/office/drawing/2014/main" id="{F9916F67-3F6A-4C0C-A067-87AF502B9B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164" y="6012094"/>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2" name="Freeform 37">
              <a:extLst>
                <a:ext uri="{FF2B5EF4-FFF2-40B4-BE49-F238E27FC236}">
                  <a16:creationId xmlns:a16="http://schemas.microsoft.com/office/drawing/2014/main" id="{F0CE1BEA-482A-497E-B5E5-8285D2A281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930" y="3025631"/>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3" name="Freeform 38">
              <a:extLst>
                <a:ext uri="{FF2B5EF4-FFF2-40B4-BE49-F238E27FC236}">
                  <a16:creationId xmlns:a16="http://schemas.microsoft.com/office/drawing/2014/main" id="{183BC246-BF63-4530-91A0-7BC015C6FC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5599" y="4865727"/>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4" name="Freeform 39">
              <a:extLst>
                <a:ext uri="{FF2B5EF4-FFF2-40B4-BE49-F238E27FC236}">
                  <a16:creationId xmlns:a16="http://schemas.microsoft.com/office/drawing/2014/main" id="{9377B4B9-6ED2-4872-9CFB-829BA2BEB49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707" y="5106848"/>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5" name="Freeform 40">
              <a:extLst>
                <a:ext uri="{FF2B5EF4-FFF2-40B4-BE49-F238E27FC236}">
                  <a16:creationId xmlns:a16="http://schemas.microsoft.com/office/drawing/2014/main" id="{0247E12E-39D9-4F0A-9185-30B9196F1F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671" y="2563549"/>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6" name="Freeform 41">
              <a:extLst>
                <a:ext uri="{FF2B5EF4-FFF2-40B4-BE49-F238E27FC236}">
                  <a16:creationId xmlns:a16="http://schemas.microsoft.com/office/drawing/2014/main" id="{BFEB6B5F-CFDA-4E9B-9679-E2FE14DCCD6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6164" y="6244102"/>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7" name="Freeform 42">
              <a:extLst>
                <a:ext uri="{FF2B5EF4-FFF2-40B4-BE49-F238E27FC236}">
                  <a16:creationId xmlns:a16="http://schemas.microsoft.com/office/drawing/2014/main" id="{C7748D9D-4952-4BDA-A2D2-79CCCEBF3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1899" y="555121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8" name="Freeform 44">
              <a:extLst>
                <a:ext uri="{FF2B5EF4-FFF2-40B4-BE49-F238E27FC236}">
                  <a16:creationId xmlns:a16="http://schemas.microsoft.com/office/drawing/2014/main" id="{EEB14017-87F5-46EA-991E-69B78C60FD5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8122" y="4046246"/>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29" name="Freeform 45">
              <a:extLst>
                <a:ext uri="{FF2B5EF4-FFF2-40B4-BE49-F238E27FC236}">
                  <a16:creationId xmlns:a16="http://schemas.microsoft.com/office/drawing/2014/main" id="{0289F161-F1B2-45F1-9E6E-79B9FB2CD8D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5971" y="5802072"/>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0" name="Freeform 46">
              <a:extLst>
                <a:ext uri="{FF2B5EF4-FFF2-40B4-BE49-F238E27FC236}">
                  <a16:creationId xmlns:a16="http://schemas.microsoft.com/office/drawing/2014/main" id="{22AEAE03-AEFB-44B9-84C4-4108C54D95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95030" y="2796168"/>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1" name="Freeform 47">
              <a:extLst>
                <a:ext uri="{FF2B5EF4-FFF2-40B4-BE49-F238E27FC236}">
                  <a16:creationId xmlns:a16="http://schemas.microsoft.com/office/drawing/2014/main" id="{AC29BBAF-F380-49E2-A981-6892986B865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3175" y="3815119"/>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2" name="Freeform 48">
              <a:extLst>
                <a:ext uri="{FF2B5EF4-FFF2-40B4-BE49-F238E27FC236}">
                  <a16:creationId xmlns:a16="http://schemas.microsoft.com/office/drawing/2014/main" id="{AA66B5C6-6339-49B7-B4DD-55A23AE2443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8432" y="3581649"/>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3" name="Freeform 49">
              <a:extLst>
                <a:ext uri="{FF2B5EF4-FFF2-40B4-BE49-F238E27FC236}">
                  <a16:creationId xmlns:a16="http://schemas.microsoft.com/office/drawing/2014/main" id="{914C6C7D-5E58-4233-8DDA-A30F9CCCDB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7046" y="6473317"/>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4" name="Freeform 70">
              <a:extLst>
                <a:ext uri="{FF2B5EF4-FFF2-40B4-BE49-F238E27FC236}">
                  <a16:creationId xmlns:a16="http://schemas.microsoft.com/office/drawing/2014/main" id="{F714D64F-6362-4339-A494-157C35F1B3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7330" y="6254627"/>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5" name="Freeform 85">
              <a:extLst>
                <a:ext uri="{FF2B5EF4-FFF2-40B4-BE49-F238E27FC236}">
                  <a16:creationId xmlns:a16="http://schemas.microsoft.com/office/drawing/2014/main" id="{291AFE89-581C-4100-9E75-FBFE3B3CAA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8772" y="651252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6" name="Freeform 87">
              <a:extLst>
                <a:ext uri="{FF2B5EF4-FFF2-40B4-BE49-F238E27FC236}">
                  <a16:creationId xmlns:a16="http://schemas.microsoft.com/office/drawing/2014/main" id="{AD4A100C-BD8A-47B9-98DF-A89593D4B8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73743" y="6697390"/>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7" name="Freeform 103">
              <a:extLst>
                <a:ext uri="{FF2B5EF4-FFF2-40B4-BE49-F238E27FC236}">
                  <a16:creationId xmlns:a16="http://schemas.microsoft.com/office/drawing/2014/main" id="{67CF13AE-D393-4F1F-A0D4-CB4EF09D645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35018" y="6089438"/>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8" name="Freeform 117">
              <a:extLst>
                <a:ext uri="{FF2B5EF4-FFF2-40B4-BE49-F238E27FC236}">
                  <a16:creationId xmlns:a16="http://schemas.microsoft.com/office/drawing/2014/main" id="{1C40F757-52FD-4397-8D3B-BAAE3CAA852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4971" y="594234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39" name="Freeform 118">
              <a:extLst>
                <a:ext uri="{FF2B5EF4-FFF2-40B4-BE49-F238E27FC236}">
                  <a16:creationId xmlns:a16="http://schemas.microsoft.com/office/drawing/2014/main" id="{AFB44554-A46E-4ABF-985F-9F1373F4F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24271" y="6615464"/>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0" name="Freeform 119">
              <a:extLst>
                <a:ext uri="{FF2B5EF4-FFF2-40B4-BE49-F238E27FC236}">
                  <a16:creationId xmlns:a16="http://schemas.microsoft.com/office/drawing/2014/main" id="{9D73DFC7-DA1B-4BB7-BEED-58964E7C4C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11378" y="635682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1" name="Freeform 139">
              <a:extLst>
                <a:ext uri="{FF2B5EF4-FFF2-40B4-BE49-F238E27FC236}">
                  <a16:creationId xmlns:a16="http://schemas.microsoft.com/office/drawing/2014/main" id="{7A79C604-3A80-4307-8135-1E598DE8D65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96307" y="6524517"/>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2" name="Freeform 144">
              <a:extLst>
                <a:ext uri="{FF2B5EF4-FFF2-40B4-BE49-F238E27FC236}">
                  <a16:creationId xmlns:a16="http://schemas.microsoft.com/office/drawing/2014/main" id="{4BA84D6B-68D3-4CB8-B469-DE762E2A8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59166" y="6052331"/>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3" name="Freeform 145">
              <a:extLst>
                <a:ext uri="{FF2B5EF4-FFF2-40B4-BE49-F238E27FC236}">
                  <a16:creationId xmlns:a16="http://schemas.microsoft.com/office/drawing/2014/main" id="{7E545DE1-7FB2-4352-B269-221E9F9B03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75476" y="6263995"/>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4" name="Freeform 8">
              <a:extLst>
                <a:ext uri="{FF2B5EF4-FFF2-40B4-BE49-F238E27FC236}">
                  <a16:creationId xmlns:a16="http://schemas.microsoft.com/office/drawing/2014/main" id="{0C828C7E-B8E1-49AA-B347-6718A2E594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02019" y="671375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5" name="Freeform 8">
              <a:extLst>
                <a:ext uri="{FF2B5EF4-FFF2-40B4-BE49-F238E27FC236}">
                  <a16:creationId xmlns:a16="http://schemas.microsoft.com/office/drawing/2014/main" id="{C9F0AA56-EBC6-4DFF-B579-0C273C4EC7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187" y="298"/>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6" name="Freeform 8">
              <a:extLst>
                <a:ext uri="{FF2B5EF4-FFF2-40B4-BE49-F238E27FC236}">
                  <a16:creationId xmlns:a16="http://schemas.microsoft.com/office/drawing/2014/main" id="{525179BD-87FA-498D-B2FA-1D9E181B49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32307" y="62500"/>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7" name="Freeform 106">
              <a:extLst>
                <a:ext uri="{FF2B5EF4-FFF2-40B4-BE49-F238E27FC236}">
                  <a16:creationId xmlns:a16="http://schemas.microsoft.com/office/drawing/2014/main" id="{E2B5DFEF-C92E-4975-982C-D4504C5464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743460" y="27463"/>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8" name="Freeform 106">
              <a:extLst>
                <a:ext uri="{FF2B5EF4-FFF2-40B4-BE49-F238E27FC236}">
                  <a16:creationId xmlns:a16="http://schemas.microsoft.com/office/drawing/2014/main" id="{5D39FC93-96CA-4E79-A082-390E743AB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93113" y="6732126"/>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49" name="Freeform 49">
              <a:extLst>
                <a:ext uri="{FF2B5EF4-FFF2-40B4-BE49-F238E27FC236}">
                  <a16:creationId xmlns:a16="http://schemas.microsoft.com/office/drawing/2014/main" id="{59433BE7-B138-4615-8446-988E3A0D08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9593190" y="6095189"/>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0" name="Freeform 31">
              <a:extLst>
                <a:ext uri="{FF2B5EF4-FFF2-40B4-BE49-F238E27FC236}">
                  <a16:creationId xmlns:a16="http://schemas.microsoft.com/office/drawing/2014/main" id="{186B6C82-5D2C-42C8-9B0F-0D5C5E200C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2292" y="522892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51" name="Freeform 31">
              <a:extLst>
                <a:ext uri="{FF2B5EF4-FFF2-40B4-BE49-F238E27FC236}">
                  <a16:creationId xmlns:a16="http://schemas.microsoft.com/office/drawing/2014/main" id="{E8C3F346-F506-4018-80D8-A55EECC988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86598" y="527219"/>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61052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0" name="Group 369">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371"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2"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3"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4"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5"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6"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7"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8"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9"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0"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1"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2"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3"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4"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5"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6"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7"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8"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9"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0"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1"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2"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3"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4"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5"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6"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7"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8"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9"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0"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1"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2"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3"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4"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5"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6"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7"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8"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9"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0"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1"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2"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3"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4"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5"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6"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7"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8"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9"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0"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1"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2"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3"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4"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5"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6"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7"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429" name="Rectangle 428">
            <a:extLst>
              <a:ext uri="{FF2B5EF4-FFF2-40B4-BE49-F238E27FC236}">
                <a16:creationId xmlns:a16="http://schemas.microsoft.com/office/drawing/2014/main" id="{95697D25-3D98-4690-9E3D-C65732E5D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1" name="Rectangle 430">
            <a:extLst>
              <a:ext uri="{FF2B5EF4-FFF2-40B4-BE49-F238E27FC236}">
                <a16:creationId xmlns:a16="http://schemas.microsoft.com/office/drawing/2014/main" id="{56C634FA-4936-4EA7-9BFB-F34843C0F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283"/>
            <a:ext cx="12192000" cy="186409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346130-FC75-4FCC-811E-C49E2A55D8F0}"/>
              </a:ext>
            </a:extLst>
          </p:cNvPr>
          <p:cNvSpPr>
            <a:spLocks noGrp="1"/>
          </p:cNvSpPr>
          <p:nvPr>
            <p:ph type="ctrTitle"/>
          </p:nvPr>
        </p:nvSpPr>
        <p:spPr>
          <a:xfrm>
            <a:off x="1073811" y="648757"/>
            <a:ext cx="10971989" cy="1065321"/>
          </a:xfrm>
        </p:spPr>
        <p:txBody>
          <a:bodyPr vert="horz" lIns="91440" tIns="45720" rIns="91440" bIns="45720" rtlCol="0" anchor="ctr">
            <a:normAutofit fontScale="90000"/>
          </a:bodyPr>
          <a:lstStyle/>
          <a:p>
            <a:pPr algn="l">
              <a:lnSpc>
                <a:spcPct val="90000"/>
              </a:lnSpc>
            </a:pPr>
            <a:r>
              <a:rPr lang="en-US" kern="1200">
                <a:latin typeface="Times New Roman"/>
                <a:cs typeface="Times New Roman"/>
              </a:rPr>
              <a:t>Athletics and Extracurricular Information</a:t>
            </a:r>
            <a:br>
              <a:rPr lang="en-US" sz="3400" kern="1200"/>
            </a:br>
            <a:endParaRPr lang="en-US" sz="3400" kern="1200">
              <a:solidFill>
                <a:schemeClr val="tx2"/>
              </a:solidFill>
              <a:latin typeface="+mj-lt"/>
              <a:ea typeface="+mj-ea"/>
              <a:cs typeface="+mj-cs"/>
            </a:endParaRPr>
          </a:p>
        </p:txBody>
      </p:sp>
      <p:sp>
        <p:nvSpPr>
          <p:cNvPr id="4" name="TextBox 3">
            <a:extLst>
              <a:ext uri="{FF2B5EF4-FFF2-40B4-BE49-F238E27FC236}">
                <a16:creationId xmlns:a16="http://schemas.microsoft.com/office/drawing/2014/main" id="{A207180C-58D9-4AB9-82E7-264ED2058E9D}"/>
              </a:ext>
            </a:extLst>
          </p:cNvPr>
          <p:cNvSpPr txBox="1"/>
          <p:nvPr/>
        </p:nvSpPr>
        <p:spPr>
          <a:xfrm>
            <a:off x="215742" y="1855811"/>
            <a:ext cx="8178958" cy="3280174"/>
          </a:xfrm>
          <a:prstGeom prst="rect">
            <a:avLst/>
          </a:prstGeom>
        </p:spPr>
        <p:txBody>
          <a:bodyPr vert="horz" lIns="91440" tIns="45720" rIns="91440" bIns="45720" rtlCol="0" anchor="t">
            <a:noAutofit/>
          </a:bodyPr>
          <a:lstStyle/>
          <a:p>
            <a:pPr marL="285750" indent="-285750">
              <a:lnSpc>
                <a:spcPct val="140000"/>
              </a:lnSpc>
              <a:spcAft>
                <a:spcPts val="600"/>
              </a:spcAft>
              <a:buClr>
                <a:schemeClr val="bg2">
                  <a:lumMod val="75000"/>
                </a:schemeClr>
              </a:buClr>
              <a:buFont typeface="Arial" panose="020B0604020202020204" pitchFamily="34" charset="0"/>
              <a:buChar char="•"/>
            </a:pPr>
            <a:r>
              <a:rPr lang="en-US" sz="2800" b="1">
                <a:solidFill>
                  <a:schemeClr val="tx2"/>
                </a:solidFill>
                <a:latin typeface="Times New Roman"/>
                <a:cs typeface="Times New Roman"/>
              </a:rPr>
              <a:t>Attend events - get connected </a:t>
            </a:r>
          </a:p>
          <a:p>
            <a:pPr marL="285750" indent="-285750">
              <a:lnSpc>
                <a:spcPct val="140000"/>
              </a:lnSpc>
              <a:spcAft>
                <a:spcPts val="600"/>
              </a:spcAft>
              <a:buClr>
                <a:schemeClr val="bg2">
                  <a:lumMod val="75000"/>
                </a:schemeClr>
              </a:buClr>
              <a:buFont typeface="Arial" panose="020B0604020202020204" pitchFamily="34" charset="0"/>
              <a:buChar char="•"/>
            </a:pPr>
            <a:r>
              <a:rPr lang="en-US" sz="2800" b="1">
                <a:solidFill>
                  <a:schemeClr val="tx2"/>
                </a:solidFill>
                <a:latin typeface="Times New Roman"/>
                <a:cs typeface="Times New Roman"/>
              </a:rPr>
              <a:t>How to purchase tickets- GoFan.com</a:t>
            </a:r>
          </a:p>
          <a:p>
            <a:pPr marL="285750" indent="-285750">
              <a:lnSpc>
                <a:spcPct val="140000"/>
              </a:lnSpc>
              <a:spcAft>
                <a:spcPts val="600"/>
              </a:spcAft>
              <a:buClr>
                <a:schemeClr val="bg2">
                  <a:lumMod val="75000"/>
                </a:schemeClr>
              </a:buClr>
              <a:buFont typeface="Arial" panose="020B0604020202020204" pitchFamily="34" charset="0"/>
              <a:buChar char="•"/>
            </a:pPr>
            <a:r>
              <a:rPr lang="en-US" sz="2800" b="1">
                <a:solidFill>
                  <a:schemeClr val="tx2"/>
                </a:solidFill>
                <a:latin typeface="Times New Roman"/>
                <a:cs typeface="Times New Roman"/>
              </a:rPr>
              <a:t>All sports pass (www.mypaymentsplus.com)</a:t>
            </a:r>
          </a:p>
          <a:p>
            <a:pPr marL="285750" indent="-285750">
              <a:lnSpc>
                <a:spcPct val="140000"/>
              </a:lnSpc>
              <a:spcAft>
                <a:spcPts val="600"/>
              </a:spcAft>
              <a:buClr>
                <a:schemeClr val="bg2">
                  <a:lumMod val="75000"/>
                </a:schemeClr>
              </a:buClr>
              <a:buFont typeface="Arial" panose="020B0604020202020204" pitchFamily="34" charset="0"/>
              <a:buChar char="•"/>
            </a:pPr>
            <a:r>
              <a:rPr lang="en-US" sz="2800" b="1">
                <a:solidFill>
                  <a:schemeClr val="tx2"/>
                </a:solidFill>
                <a:latin typeface="Times New Roman"/>
                <a:cs typeface="Times New Roman"/>
              </a:rPr>
              <a:t>Clubs/Organizations </a:t>
            </a:r>
          </a:p>
          <a:p>
            <a:pPr marL="742950" lvl="1" indent="-285750">
              <a:lnSpc>
                <a:spcPct val="140000"/>
              </a:lnSpc>
              <a:spcAft>
                <a:spcPts val="600"/>
              </a:spcAft>
              <a:buClr>
                <a:schemeClr val="bg2">
                  <a:lumMod val="75000"/>
                </a:schemeClr>
              </a:buClr>
              <a:buFont typeface="Arial" panose="020B0604020202020204" pitchFamily="34" charset="0"/>
              <a:buChar char="•"/>
            </a:pPr>
            <a:r>
              <a:rPr lang="en-US" sz="2800" b="1">
                <a:solidFill>
                  <a:schemeClr val="tx2"/>
                </a:solidFill>
                <a:latin typeface="Times New Roman"/>
                <a:cs typeface="Times New Roman"/>
                <a:hlinkClick r:id="rId2"/>
              </a:rPr>
              <a:t>www.cobbk12.org/Walton</a:t>
            </a:r>
            <a:r>
              <a:rPr lang="en-US" sz="2800" b="1">
                <a:solidFill>
                  <a:schemeClr val="tx2"/>
                </a:solidFill>
                <a:latin typeface="Times New Roman"/>
                <a:cs typeface="Times New Roman"/>
              </a:rPr>
              <a:t> &gt; Extracurricular &gt; Extracurricular &gt; Clubs and Organizations</a:t>
            </a:r>
            <a:endParaRPr lang="en-US" sz="2800" b="1">
              <a:solidFill>
                <a:schemeClr val="tx2"/>
              </a:solidFill>
            </a:endParaRPr>
          </a:p>
        </p:txBody>
      </p:sp>
      <p:pic>
        <p:nvPicPr>
          <p:cNvPr id="158" name="Graphic 157" descr="Sport Balls">
            <a:extLst>
              <a:ext uri="{FF2B5EF4-FFF2-40B4-BE49-F238E27FC236}">
                <a16:creationId xmlns:a16="http://schemas.microsoft.com/office/drawing/2014/main" id="{3A9E2122-C1B2-4C92-A228-C5C6CFE6F34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02634" y="2173759"/>
            <a:ext cx="3703580" cy="3703580"/>
          </a:xfrm>
          <a:prstGeom prst="rect">
            <a:avLst/>
          </a:prstGeom>
        </p:spPr>
      </p:pic>
      <p:grpSp>
        <p:nvGrpSpPr>
          <p:cNvPr id="433" name="Group 432">
            <a:extLst>
              <a:ext uri="{FF2B5EF4-FFF2-40B4-BE49-F238E27FC236}">
                <a16:creationId xmlns:a16="http://schemas.microsoft.com/office/drawing/2014/main" id="{A9A3B735-54E2-4D95-A245-5BA856818C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951" y="5916267"/>
            <a:ext cx="12062645" cy="539682"/>
            <a:chOff x="50951" y="5916267"/>
            <a:chExt cx="12062645" cy="539682"/>
          </a:xfrm>
        </p:grpSpPr>
        <p:sp>
          <p:nvSpPr>
            <p:cNvPr id="434" name="Freeform 6">
              <a:extLst>
                <a:ext uri="{FF2B5EF4-FFF2-40B4-BE49-F238E27FC236}">
                  <a16:creationId xmlns:a16="http://schemas.microsoft.com/office/drawing/2014/main" id="{0AA7D8B6-D845-468C-AEEA-041E24C002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374587" y="6001132"/>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5" name="Freeform 22">
              <a:extLst>
                <a:ext uri="{FF2B5EF4-FFF2-40B4-BE49-F238E27FC236}">
                  <a16:creationId xmlns:a16="http://schemas.microsoft.com/office/drawing/2014/main" id="{11769E07-4D97-44F0-925C-A14602491DF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629334" y="5964936"/>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6" name="Freeform 27">
              <a:extLst>
                <a:ext uri="{FF2B5EF4-FFF2-40B4-BE49-F238E27FC236}">
                  <a16:creationId xmlns:a16="http://schemas.microsoft.com/office/drawing/2014/main" id="{E4A2189D-5B4E-42D2-B6E0-2A2CFBDA11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59830" y="6286449"/>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7" name="Freeform 79">
              <a:extLst>
                <a:ext uri="{FF2B5EF4-FFF2-40B4-BE49-F238E27FC236}">
                  <a16:creationId xmlns:a16="http://schemas.microsoft.com/office/drawing/2014/main" id="{66FD54A5-B674-4D17-A65B-944971C786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9871" y="6206364"/>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8" name="Freeform 80">
              <a:extLst>
                <a:ext uri="{FF2B5EF4-FFF2-40B4-BE49-F238E27FC236}">
                  <a16:creationId xmlns:a16="http://schemas.microsoft.com/office/drawing/2014/main" id="{B54F4C78-F4CD-4D0F-B253-88D228F6A7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3557" y="5938924"/>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39" name="Freeform 81">
              <a:extLst>
                <a:ext uri="{FF2B5EF4-FFF2-40B4-BE49-F238E27FC236}">
                  <a16:creationId xmlns:a16="http://schemas.microsoft.com/office/drawing/2014/main" id="{FFFF9C25-70A8-42C2-A7DE-574D066DF5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64487" y="5925243"/>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0" name="Freeform 82">
              <a:extLst>
                <a:ext uri="{FF2B5EF4-FFF2-40B4-BE49-F238E27FC236}">
                  <a16:creationId xmlns:a16="http://schemas.microsoft.com/office/drawing/2014/main" id="{E98277E5-59FD-41F1-82B6-91AE3F11CC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337629" y="5934219"/>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1" name="Freeform 83">
              <a:extLst>
                <a:ext uri="{FF2B5EF4-FFF2-40B4-BE49-F238E27FC236}">
                  <a16:creationId xmlns:a16="http://schemas.microsoft.com/office/drawing/2014/main" id="{14EBCE55-C6D3-4D3C-9F20-C4BD18A1CB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5577" y="5916267"/>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2" name="Freeform 89">
              <a:extLst>
                <a:ext uri="{FF2B5EF4-FFF2-40B4-BE49-F238E27FC236}">
                  <a16:creationId xmlns:a16="http://schemas.microsoft.com/office/drawing/2014/main" id="{5D5866ED-D858-4C92-BA1D-48FAF78338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2839" y="5933571"/>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3" name="Freeform 90">
              <a:extLst>
                <a:ext uri="{FF2B5EF4-FFF2-40B4-BE49-F238E27FC236}">
                  <a16:creationId xmlns:a16="http://schemas.microsoft.com/office/drawing/2014/main" id="{E87100F3-948D-4243-84CB-29EF2A39BE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466124" y="6001132"/>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4" name="Freeform 105">
              <a:extLst>
                <a:ext uri="{FF2B5EF4-FFF2-40B4-BE49-F238E27FC236}">
                  <a16:creationId xmlns:a16="http://schemas.microsoft.com/office/drawing/2014/main" id="{D6649540-9040-4EEE-A0C4-572615E2A8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97089" y="6176579"/>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5" name="Freeform 107">
              <a:extLst>
                <a:ext uri="{FF2B5EF4-FFF2-40B4-BE49-F238E27FC236}">
                  <a16:creationId xmlns:a16="http://schemas.microsoft.com/office/drawing/2014/main" id="{3A896369-1B66-4309-8586-65CA1CD103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571801" y="6200243"/>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6" name="Freeform 108">
              <a:extLst>
                <a:ext uri="{FF2B5EF4-FFF2-40B4-BE49-F238E27FC236}">
                  <a16:creationId xmlns:a16="http://schemas.microsoft.com/office/drawing/2014/main" id="{496CEF3A-A9D0-4437-A1DB-411327542F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3527" y="6200243"/>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7" name="Freeform 109">
              <a:extLst>
                <a:ext uri="{FF2B5EF4-FFF2-40B4-BE49-F238E27FC236}">
                  <a16:creationId xmlns:a16="http://schemas.microsoft.com/office/drawing/2014/main" id="{34CCF3A1-3274-4DB2-B7EF-219D0A5C874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4654" y="6203509"/>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8" name="Freeform 111">
              <a:extLst>
                <a:ext uri="{FF2B5EF4-FFF2-40B4-BE49-F238E27FC236}">
                  <a16:creationId xmlns:a16="http://schemas.microsoft.com/office/drawing/2014/main" id="{9A605FE2-6A58-494D-927A-B82AEC8915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5893" y="621574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49" name="Freeform 112">
              <a:extLst>
                <a:ext uri="{FF2B5EF4-FFF2-40B4-BE49-F238E27FC236}">
                  <a16:creationId xmlns:a16="http://schemas.microsoft.com/office/drawing/2014/main" id="{E1B36634-086A-4A82-8CAF-8110ECE649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5065" y="5966194"/>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0" name="Freeform 122">
              <a:extLst>
                <a:ext uri="{FF2B5EF4-FFF2-40B4-BE49-F238E27FC236}">
                  <a16:creationId xmlns:a16="http://schemas.microsoft.com/office/drawing/2014/main" id="{543B9DA6-0A96-4903-B621-24074403638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205488" y="6316001"/>
              <a:ext cx="127608" cy="81603"/>
            </a:xfrm>
            <a:custGeom>
              <a:avLst/>
              <a:gdLst>
                <a:gd name="T0" fmla="*/ 24 w 39"/>
                <a:gd name="T1" fmla="*/ 0 h 27"/>
                <a:gd name="T2" fmla="*/ 20 w 39"/>
                <a:gd name="T3" fmla="*/ 26 h 27"/>
                <a:gd name="T4" fmla="*/ 24 w 39"/>
                <a:gd name="T5" fmla="*/ 0 h 27"/>
              </a:gdLst>
              <a:ahLst/>
              <a:cxnLst>
                <a:cxn ang="0">
                  <a:pos x="T0" y="T1"/>
                </a:cxn>
                <a:cxn ang="0">
                  <a:pos x="T2" y="T3"/>
                </a:cxn>
                <a:cxn ang="0">
                  <a:pos x="T4" y="T5"/>
                </a:cxn>
              </a:cxnLst>
              <a:rect l="0" t="0" r="r" b="b"/>
              <a:pathLst>
                <a:path w="39" h="27">
                  <a:moveTo>
                    <a:pt x="24" y="0"/>
                  </a:moveTo>
                  <a:cubicBezTo>
                    <a:pt x="39" y="3"/>
                    <a:pt x="36" y="27"/>
                    <a:pt x="20" y="26"/>
                  </a:cubicBezTo>
                  <a:cubicBezTo>
                    <a:pt x="0" y="19"/>
                    <a:pt x="4"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1" name="Freeform 62">
              <a:extLst>
                <a:ext uri="{FF2B5EF4-FFF2-40B4-BE49-F238E27FC236}">
                  <a16:creationId xmlns:a16="http://schemas.microsoft.com/office/drawing/2014/main" id="{42763548-E8B0-4544-84B5-7B889ED774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299497" y="5951064"/>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2" name="Freeform 63">
              <a:extLst>
                <a:ext uri="{FF2B5EF4-FFF2-40B4-BE49-F238E27FC236}">
                  <a16:creationId xmlns:a16="http://schemas.microsoft.com/office/drawing/2014/main" id="{1A45674C-6A86-4F7E-AE7E-6E5B851EAA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10552" y="5972713"/>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3" name="Freeform 64">
              <a:extLst>
                <a:ext uri="{FF2B5EF4-FFF2-40B4-BE49-F238E27FC236}">
                  <a16:creationId xmlns:a16="http://schemas.microsoft.com/office/drawing/2014/main" id="{242E34B3-4E6E-4B6D-BBF4-4ECFB6D2EEA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50483" y="5965753"/>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4" name="Freeform 65">
              <a:extLst>
                <a:ext uri="{FF2B5EF4-FFF2-40B4-BE49-F238E27FC236}">
                  <a16:creationId xmlns:a16="http://schemas.microsoft.com/office/drawing/2014/main" id="{8F84DCA9-8C6F-4F39-8103-2B8FA8EE39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191864" y="5983705"/>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5" name="Freeform 66">
              <a:extLst>
                <a:ext uri="{FF2B5EF4-FFF2-40B4-BE49-F238E27FC236}">
                  <a16:creationId xmlns:a16="http://schemas.microsoft.com/office/drawing/2014/main" id="{54980C00-FBE5-4175-B3B9-6087A03AE2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749748" y="5974729"/>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6" name="Freeform 67">
              <a:extLst>
                <a:ext uri="{FF2B5EF4-FFF2-40B4-BE49-F238E27FC236}">
                  <a16:creationId xmlns:a16="http://schemas.microsoft.com/office/drawing/2014/main" id="{056A1AA1-39CA-4F27-90E5-6C61700B80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955742" y="5977993"/>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7" name="Freeform 68">
              <a:extLst>
                <a:ext uri="{FF2B5EF4-FFF2-40B4-BE49-F238E27FC236}">
                  <a16:creationId xmlns:a16="http://schemas.microsoft.com/office/drawing/2014/main" id="{FBAB5483-5590-4051-98D4-6AE210CF25E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37125" y="5969016"/>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8" name="Freeform 69">
              <a:extLst>
                <a:ext uri="{FF2B5EF4-FFF2-40B4-BE49-F238E27FC236}">
                  <a16:creationId xmlns:a16="http://schemas.microsoft.com/office/drawing/2014/main" id="{66DCC39E-7F5C-4041-BDE1-D661699B57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25347" y="5981258"/>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59" name="Freeform 70">
              <a:extLst>
                <a:ext uri="{FF2B5EF4-FFF2-40B4-BE49-F238E27FC236}">
                  <a16:creationId xmlns:a16="http://schemas.microsoft.com/office/drawing/2014/main" id="{FAD30A9E-4601-4025-9567-23015EF0F6D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05784" y="6041644"/>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0" name="Freeform 71">
              <a:extLst>
                <a:ext uri="{FF2B5EF4-FFF2-40B4-BE49-F238E27FC236}">
                  <a16:creationId xmlns:a16="http://schemas.microsoft.com/office/drawing/2014/main" id="{BD8A0A08-4CB0-45A8-A312-F69FED6A4D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500734" y="5986969"/>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1" name="Freeform 72">
              <a:extLst>
                <a:ext uri="{FF2B5EF4-FFF2-40B4-BE49-F238E27FC236}">
                  <a16:creationId xmlns:a16="http://schemas.microsoft.com/office/drawing/2014/main" id="{D56B6120-B694-4D67-AE19-BFD713EAE8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273875" y="5990232"/>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2" name="Freeform 73">
              <a:extLst>
                <a:ext uri="{FF2B5EF4-FFF2-40B4-BE49-F238E27FC236}">
                  <a16:creationId xmlns:a16="http://schemas.microsoft.com/office/drawing/2014/main" id="{5FC2F0B0-76D3-4103-A460-73572B5DC9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775850" y="5993497"/>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3" name="Freeform 74">
              <a:extLst>
                <a:ext uri="{FF2B5EF4-FFF2-40B4-BE49-F238E27FC236}">
                  <a16:creationId xmlns:a16="http://schemas.microsoft.com/office/drawing/2014/main" id="{9F31AF69-9EF8-4598-AC0D-40824CAEDE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66519" y="599921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4" name="Freeform 75">
              <a:extLst>
                <a:ext uri="{FF2B5EF4-FFF2-40B4-BE49-F238E27FC236}">
                  <a16:creationId xmlns:a16="http://schemas.microsoft.com/office/drawing/2014/main" id="{BABFA31C-08A2-4A84-BC24-57620041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4129" y="5929847"/>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5" name="Freeform 77">
              <a:extLst>
                <a:ext uri="{FF2B5EF4-FFF2-40B4-BE49-F238E27FC236}">
                  <a16:creationId xmlns:a16="http://schemas.microsoft.com/office/drawing/2014/main" id="{2E14A454-CFDC-469D-AAC8-0AECD34369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5260" y="6014713"/>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6" name="Freeform 85">
              <a:extLst>
                <a:ext uri="{FF2B5EF4-FFF2-40B4-BE49-F238E27FC236}">
                  <a16:creationId xmlns:a16="http://schemas.microsoft.com/office/drawing/2014/main" id="{4F28944F-2222-438F-B8BF-289400FA483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806059" y="6029402"/>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7" name="Freeform 87">
              <a:extLst>
                <a:ext uri="{FF2B5EF4-FFF2-40B4-BE49-F238E27FC236}">
                  <a16:creationId xmlns:a16="http://schemas.microsoft.com/office/drawing/2014/main" id="{10583A59-F6FC-4383-951E-4DEA803E3B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022284" y="604164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8" name="Freeform 88">
              <a:extLst>
                <a:ext uri="{FF2B5EF4-FFF2-40B4-BE49-F238E27FC236}">
                  <a16:creationId xmlns:a16="http://schemas.microsoft.com/office/drawing/2014/main" id="{01E36E36-80DB-4588-B48C-C10A2CC6402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0921" y="6047354"/>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69" name="Freeform 91">
              <a:extLst>
                <a:ext uri="{FF2B5EF4-FFF2-40B4-BE49-F238E27FC236}">
                  <a16:creationId xmlns:a16="http://schemas.microsoft.com/office/drawing/2014/main" id="{82340FC1-013D-48B7-B3F7-917F649FA1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084593" y="6214548"/>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0" name="Freeform 92">
              <a:extLst>
                <a:ext uri="{FF2B5EF4-FFF2-40B4-BE49-F238E27FC236}">
                  <a16:creationId xmlns:a16="http://schemas.microsoft.com/office/drawing/2014/main" id="{2A4816D6-34F0-433A-9ACB-C1D2A52C00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788834" y="6222800"/>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1" name="Freeform 93">
              <a:extLst>
                <a:ext uri="{FF2B5EF4-FFF2-40B4-BE49-F238E27FC236}">
                  <a16:creationId xmlns:a16="http://schemas.microsoft.com/office/drawing/2014/main" id="{67942CD3-43C9-4530-9C50-47E288DB54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600129" y="6222800"/>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2" name="Freeform 94">
              <a:extLst>
                <a:ext uri="{FF2B5EF4-FFF2-40B4-BE49-F238E27FC236}">
                  <a16:creationId xmlns:a16="http://schemas.microsoft.com/office/drawing/2014/main" id="{11861164-AD4A-41ED-AF99-4972D60EAB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688824" y="6250545"/>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3" name="Freeform 95">
              <a:extLst>
                <a:ext uri="{FF2B5EF4-FFF2-40B4-BE49-F238E27FC236}">
                  <a16:creationId xmlns:a16="http://schemas.microsoft.com/office/drawing/2014/main" id="{E2B208F9-EDC1-4C32-9D59-30C273C08E4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338524" y="62456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4" name="Freeform 96">
              <a:extLst>
                <a:ext uri="{FF2B5EF4-FFF2-40B4-BE49-F238E27FC236}">
                  <a16:creationId xmlns:a16="http://schemas.microsoft.com/office/drawing/2014/main" id="{7A7C7DA6-7A32-4CCE-AB8E-59036A6C50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895222" y="6259521"/>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5" name="Freeform 97">
              <a:extLst>
                <a:ext uri="{FF2B5EF4-FFF2-40B4-BE49-F238E27FC236}">
                  <a16:creationId xmlns:a16="http://schemas.microsoft.com/office/drawing/2014/main" id="{510879FA-373B-43C3-9332-BBE87A6FC67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88890" y="6261969"/>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6" name="Freeform 98">
              <a:extLst>
                <a:ext uri="{FF2B5EF4-FFF2-40B4-BE49-F238E27FC236}">
                  <a16:creationId xmlns:a16="http://schemas.microsoft.com/office/drawing/2014/main" id="{66AFA0BE-4521-4076-A5AD-FC70317490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570482" y="6261969"/>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7" name="Freeform 99">
              <a:extLst>
                <a:ext uri="{FF2B5EF4-FFF2-40B4-BE49-F238E27FC236}">
                  <a16:creationId xmlns:a16="http://schemas.microsoft.com/office/drawing/2014/main" id="{0598DD74-9791-420B-B5ED-355B654B177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839874" y="6260744"/>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8" name="Freeform 100">
              <a:extLst>
                <a:ext uri="{FF2B5EF4-FFF2-40B4-BE49-F238E27FC236}">
                  <a16:creationId xmlns:a16="http://schemas.microsoft.com/office/drawing/2014/main" id="{038F7AA7-B635-4496-AD3E-A234340BD6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216015" y="6261968"/>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79" name="Freeform 101">
              <a:extLst>
                <a:ext uri="{FF2B5EF4-FFF2-40B4-BE49-F238E27FC236}">
                  <a16:creationId xmlns:a16="http://schemas.microsoft.com/office/drawing/2014/main" id="{5E017948-9D66-4417-8B88-4BD1532ACF9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413228" y="6268498"/>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0" name="Freeform 102">
              <a:extLst>
                <a:ext uri="{FF2B5EF4-FFF2-40B4-BE49-F238E27FC236}">
                  <a16:creationId xmlns:a16="http://schemas.microsoft.com/office/drawing/2014/main" id="{AB333295-A36E-46DB-82A5-E78E0498D4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991006" y="6271761"/>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1" name="Freeform 103">
              <a:extLst>
                <a:ext uri="{FF2B5EF4-FFF2-40B4-BE49-F238E27FC236}">
                  <a16:creationId xmlns:a16="http://schemas.microsoft.com/office/drawing/2014/main" id="{D10C99A3-BB78-4269-87D4-8287B836376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253313" y="6277473"/>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2" name="Freeform 104">
              <a:extLst>
                <a:ext uri="{FF2B5EF4-FFF2-40B4-BE49-F238E27FC236}">
                  <a16:creationId xmlns:a16="http://schemas.microsoft.com/office/drawing/2014/main" id="{856A8AAC-D0EA-4685-9283-E8A01ED70B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802579" y="6277473"/>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3" name="Freeform 113">
              <a:extLst>
                <a:ext uri="{FF2B5EF4-FFF2-40B4-BE49-F238E27FC236}">
                  <a16:creationId xmlns:a16="http://schemas.microsoft.com/office/drawing/2014/main" id="{EE545004-D464-4D04-B11F-4759090429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190800" y="6323170"/>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4" name="Freeform 114">
              <a:extLst>
                <a:ext uri="{FF2B5EF4-FFF2-40B4-BE49-F238E27FC236}">
                  <a16:creationId xmlns:a16="http://schemas.microsoft.com/office/drawing/2014/main" id="{50289B97-B071-455F-8540-982742C43E7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2957254" y="6323170"/>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5" name="Freeform 115">
              <a:extLst>
                <a:ext uri="{FF2B5EF4-FFF2-40B4-BE49-F238E27FC236}">
                  <a16:creationId xmlns:a16="http://schemas.microsoft.com/office/drawing/2014/main" id="{CEF2EFFE-7947-4C37-8ABD-398F392C07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3620108" y="6328883"/>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6" name="Freeform 117">
              <a:extLst>
                <a:ext uri="{FF2B5EF4-FFF2-40B4-BE49-F238E27FC236}">
                  <a16:creationId xmlns:a16="http://schemas.microsoft.com/office/drawing/2014/main" id="{E8391CC5-D4B9-4E26-ABCD-D6C4BC235F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315345" y="6341124"/>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7" name="Freeform 118">
              <a:extLst>
                <a:ext uri="{FF2B5EF4-FFF2-40B4-BE49-F238E27FC236}">
                  <a16:creationId xmlns:a16="http://schemas.microsoft.com/office/drawing/2014/main" id="{71A5B932-E608-49E3-8ED1-4DBAAE919F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905534" y="6277473"/>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8" name="Freeform 119">
              <a:extLst>
                <a:ext uri="{FF2B5EF4-FFF2-40B4-BE49-F238E27FC236}">
                  <a16:creationId xmlns:a16="http://schemas.microsoft.com/office/drawing/2014/main" id="{EAA3BF46-C387-4232-844F-B2D45C1D29B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610731" y="6246640"/>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89" name="Freeform 100">
              <a:extLst>
                <a:ext uri="{FF2B5EF4-FFF2-40B4-BE49-F238E27FC236}">
                  <a16:creationId xmlns:a16="http://schemas.microsoft.com/office/drawing/2014/main" id="{AB415331-61BA-49F4-9FFD-39B62848195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767614" y="6261967"/>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0" name="Freeform 79">
              <a:extLst>
                <a:ext uri="{FF2B5EF4-FFF2-40B4-BE49-F238E27FC236}">
                  <a16:creationId xmlns:a16="http://schemas.microsoft.com/office/drawing/2014/main" id="{8FF6D6DA-64DD-4D39-931B-9B97E01A33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976945" y="6278756"/>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1" name="Freeform 80">
              <a:extLst>
                <a:ext uri="{FF2B5EF4-FFF2-40B4-BE49-F238E27FC236}">
                  <a16:creationId xmlns:a16="http://schemas.microsoft.com/office/drawing/2014/main" id="{2CEBA427-3E6A-48B0-9040-931C62AAC3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270631" y="6011316"/>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2" name="Freeform 81">
              <a:extLst>
                <a:ext uri="{FF2B5EF4-FFF2-40B4-BE49-F238E27FC236}">
                  <a16:creationId xmlns:a16="http://schemas.microsoft.com/office/drawing/2014/main" id="{65D81449-8208-4635-9339-4C8FE89BB6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1561" y="5997635"/>
              <a:ext cx="140901" cy="90579"/>
            </a:xfrm>
            <a:custGeom>
              <a:avLst/>
              <a:gdLst>
                <a:gd name="T0" fmla="*/ 27 w 43"/>
                <a:gd name="T1" fmla="*/ 3 h 30"/>
                <a:gd name="T2" fmla="*/ 40 w 43"/>
                <a:gd name="T3" fmla="*/ 22 h 30"/>
                <a:gd name="T4" fmla="*/ 27 w 43"/>
                <a:gd name="T5" fmla="*/ 3 h 30"/>
              </a:gdLst>
              <a:ahLst/>
              <a:cxnLst>
                <a:cxn ang="0">
                  <a:pos x="T0" y="T1"/>
                </a:cxn>
                <a:cxn ang="0">
                  <a:pos x="T2" y="T3"/>
                </a:cxn>
                <a:cxn ang="0">
                  <a:pos x="T4" y="T5"/>
                </a:cxn>
              </a:cxnLst>
              <a:rect l="0" t="0" r="r" b="b"/>
              <a:pathLst>
                <a:path w="43" h="30">
                  <a:moveTo>
                    <a:pt x="27" y="3"/>
                  </a:moveTo>
                  <a:cubicBezTo>
                    <a:pt x="35" y="0"/>
                    <a:pt x="43" y="16"/>
                    <a:pt x="40" y="22"/>
                  </a:cubicBezTo>
                  <a:cubicBezTo>
                    <a:pt x="21" y="30"/>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3" name="Freeform 82">
              <a:extLst>
                <a:ext uri="{FF2B5EF4-FFF2-40B4-BE49-F238E27FC236}">
                  <a16:creationId xmlns:a16="http://schemas.microsoft.com/office/drawing/2014/main" id="{954A6F89-BF29-464D-9561-97822F0997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34703" y="6006611"/>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4" name="Freeform 83">
              <a:extLst>
                <a:ext uri="{FF2B5EF4-FFF2-40B4-BE49-F238E27FC236}">
                  <a16:creationId xmlns:a16="http://schemas.microsoft.com/office/drawing/2014/main" id="{67C81528-252F-43EA-BAC6-ED0A11863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62651" y="5988659"/>
              <a:ext cx="131153" cy="157493"/>
            </a:xfrm>
            <a:custGeom>
              <a:avLst/>
              <a:gdLst>
                <a:gd name="T0" fmla="*/ 13 w 40"/>
                <a:gd name="T1" fmla="*/ 7 h 52"/>
                <a:gd name="T2" fmla="*/ 0 w 40"/>
                <a:gd name="T3" fmla="*/ 24 h 52"/>
                <a:gd name="T4" fmla="*/ 13 w 40"/>
                <a:gd name="T5" fmla="*/ 7 h 52"/>
              </a:gdLst>
              <a:ahLst/>
              <a:cxnLst>
                <a:cxn ang="0">
                  <a:pos x="T0" y="T1"/>
                </a:cxn>
                <a:cxn ang="0">
                  <a:pos x="T2" y="T3"/>
                </a:cxn>
                <a:cxn ang="0">
                  <a:pos x="T4" y="T5"/>
                </a:cxn>
              </a:cxnLst>
              <a:rect l="0" t="0" r="r" b="b"/>
              <a:pathLst>
                <a:path w="40" h="52">
                  <a:moveTo>
                    <a:pt x="13" y="7"/>
                  </a:moveTo>
                  <a:cubicBezTo>
                    <a:pt x="40" y="12"/>
                    <a:pt x="18" y="52"/>
                    <a:pt x="0" y="24"/>
                  </a:cubicBezTo>
                  <a:cubicBezTo>
                    <a:pt x="2" y="0"/>
                    <a:pt x="6" y="17"/>
                    <a:pt x="13" y="7"/>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5" name="Freeform 89">
              <a:extLst>
                <a:ext uri="{FF2B5EF4-FFF2-40B4-BE49-F238E27FC236}">
                  <a16:creationId xmlns:a16="http://schemas.microsoft.com/office/drawing/2014/main" id="{D4AAA683-AC21-4857-A7D8-552A3DC9BA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9913" y="6005963"/>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6" name="Freeform 90">
              <a:extLst>
                <a:ext uri="{FF2B5EF4-FFF2-40B4-BE49-F238E27FC236}">
                  <a16:creationId xmlns:a16="http://schemas.microsoft.com/office/drawing/2014/main" id="{BFD93668-5C98-45C9-BA73-EBDE215100B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63198" y="607352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7" name="Freeform 105">
              <a:extLst>
                <a:ext uri="{FF2B5EF4-FFF2-40B4-BE49-F238E27FC236}">
                  <a16:creationId xmlns:a16="http://schemas.microsoft.com/office/drawing/2014/main" id="{76866F09-A7B0-420E-A8F1-CC0C5CC240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094163" y="6248971"/>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8" name="Freeform 107">
              <a:extLst>
                <a:ext uri="{FF2B5EF4-FFF2-40B4-BE49-F238E27FC236}">
                  <a16:creationId xmlns:a16="http://schemas.microsoft.com/office/drawing/2014/main" id="{9D2D6D19-1C81-46DC-B49C-E7AA0817929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368875" y="6272635"/>
              <a:ext cx="154193" cy="81603"/>
            </a:xfrm>
            <a:custGeom>
              <a:avLst/>
              <a:gdLst>
                <a:gd name="T0" fmla="*/ 31 w 47"/>
                <a:gd name="T1" fmla="*/ 0 h 27"/>
                <a:gd name="T2" fmla="*/ 17 w 47"/>
                <a:gd name="T3" fmla="*/ 23 h 27"/>
                <a:gd name="T4" fmla="*/ 31 w 47"/>
                <a:gd name="T5" fmla="*/ 0 h 27"/>
              </a:gdLst>
              <a:ahLst/>
              <a:cxnLst>
                <a:cxn ang="0">
                  <a:pos x="T0" y="T1"/>
                </a:cxn>
                <a:cxn ang="0">
                  <a:pos x="T2" y="T3"/>
                </a:cxn>
                <a:cxn ang="0">
                  <a:pos x="T4" y="T5"/>
                </a:cxn>
              </a:cxnLst>
              <a:rect l="0" t="0" r="r" b="b"/>
              <a:pathLst>
                <a:path w="47" h="27">
                  <a:moveTo>
                    <a:pt x="31" y="0"/>
                  </a:moveTo>
                  <a:cubicBezTo>
                    <a:pt x="47" y="10"/>
                    <a:pt x="32" y="27"/>
                    <a:pt x="17" y="23"/>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499" name="Freeform 108">
              <a:extLst>
                <a:ext uri="{FF2B5EF4-FFF2-40B4-BE49-F238E27FC236}">
                  <a16:creationId xmlns:a16="http://schemas.microsoft.com/office/drawing/2014/main" id="{4AF7B011-7C75-48AD-BBBF-4FE1834A6E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300601" y="6272635"/>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0" name="Freeform 109">
              <a:extLst>
                <a:ext uri="{FF2B5EF4-FFF2-40B4-BE49-F238E27FC236}">
                  <a16:creationId xmlns:a16="http://schemas.microsoft.com/office/drawing/2014/main" id="{305124B5-EFC4-4F14-9182-23A3280AE58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801728" y="6275901"/>
              <a:ext cx="154193" cy="84866"/>
            </a:xfrm>
            <a:custGeom>
              <a:avLst/>
              <a:gdLst>
                <a:gd name="T0" fmla="*/ 26 w 47"/>
                <a:gd name="T1" fmla="*/ 0 h 28"/>
                <a:gd name="T2" fmla="*/ 10 w 47"/>
                <a:gd name="T3" fmla="*/ 26 h 28"/>
                <a:gd name="T4" fmla="*/ 26 w 47"/>
                <a:gd name="T5" fmla="*/ 0 h 28"/>
              </a:gdLst>
              <a:ahLst/>
              <a:cxnLst>
                <a:cxn ang="0">
                  <a:pos x="T0" y="T1"/>
                </a:cxn>
                <a:cxn ang="0">
                  <a:pos x="T2" y="T3"/>
                </a:cxn>
                <a:cxn ang="0">
                  <a:pos x="T4" y="T5"/>
                </a:cxn>
              </a:cxnLst>
              <a:rect l="0" t="0" r="r" b="b"/>
              <a:pathLst>
                <a:path w="47" h="28">
                  <a:moveTo>
                    <a:pt x="26" y="0"/>
                  </a:moveTo>
                  <a:cubicBezTo>
                    <a:pt x="47" y="13"/>
                    <a:pt x="28" y="28"/>
                    <a:pt x="10" y="26"/>
                  </a:cubicBezTo>
                  <a:cubicBezTo>
                    <a:pt x="0" y="13"/>
                    <a:pt x="15" y="4"/>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1" name="Freeform 111">
              <a:extLst>
                <a:ext uri="{FF2B5EF4-FFF2-40B4-BE49-F238E27FC236}">
                  <a16:creationId xmlns:a16="http://schemas.microsoft.com/office/drawing/2014/main" id="{45166B1B-FC43-48DA-A810-13BADEF816D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542967" y="6288141"/>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2" name="Freeform 112">
              <a:extLst>
                <a:ext uri="{FF2B5EF4-FFF2-40B4-BE49-F238E27FC236}">
                  <a16:creationId xmlns:a16="http://schemas.microsoft.com/office/drawing/2014/main" id="{15846AE5-CF5B-452A-BDBB-ABC69690D7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025342" y="5993148"/>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3" name="Freeform 62">
              <a:extLst>
                <a:ext uri="{FF2B5EF4-FFF2-40B4-BE49-F238E27FC236}">
                  <a16:creationId xmlns:a16="http://schemas.microsoft.com/office/drawing/2014/main" id="{3DB2496D-CE28-4700-AA6B-FA4E60A944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096571" y="6023456"/>
              <a:ext cx="150648"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4"/>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4" name="Freeform 63">
              <a:extLst>
                <a:ext uri="{FF2B5EF4-FFF2-40B4-BE49-F238E27FC236}">
                  <a16:creationId xmlns:a16="http://schemas.microsoft.com/office/drawing/2014/main" id="{561D8232-C449-46E2-BB87-922BD4DAE8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07626" y="6045105"/>
              <a:ext cx="121406" cy="124036"/>
            </a:xfrm>
            <a:custGeom>
              <a:avLst/>
              <a:gdLst>
                <a:gd name="T0" fmla="*/ 24 w 37"/>
                <a:gd name="T1" fmla="*/ 4 h 41"/>
                <a:gd name="T2" fmla="*/ 29 w 37"/>
                <a:gd name="T3" fmla="*/ 26 h 41"/>
                <a:gd name="T4" fmla="*/ 24 w 37"/>
                <a:gd name="T5" fmla="*/ 4 h 41"/>
              </a:gdLst>
              <a:ahLst/>
              <a:cxnLst>
                <a:cxn ang="0">
                  <a:pos x="T0" y="T1"/>
                </a:cxn>
                <a:cxn ang="0">
                  <a:pos x="T2" y="T3"/>
                </a:cxn>
                <a:cxn ang="0">
                  <a:pos x="T4" y="T5"/>
                </a:cxn>
              </a:cxnLst>
              <a:rect l="0" t="0" r="r" b="b"/>
              <a:pathLst>
                <a:path w="37" h="41">
                  <a:moveTo>
                    <a:pt x="24" y="4"/>
                  </a:moveTo>
                  <a:cubicBezTo>
                    <a:pt x="37" y="1"/>
                    <a:pt x="28" y="18"/>
                    <a:pt x="29" y="26"/>
                  </a:cubicBezTo>
                  <a:cubicBezTo>
                    <a:pt x="8" y="41"/>
                    <a:pt x="0" y="0"/>
                    <a:pt x="24"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5" name="Freeform 64">
              <a:extLst>
                <a:ext uri="{FF2B5EF4-FFF2-40B4-BE49-F238E27FC236}">
                  <a16:creationId xmlns:a16="http://schemas.microsoft.com/office/drawing/2014/main" id="{C0352A08-1998-4E8B-9E16-ABE077AF06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47557" y="6038145"/>
              <a:ext cx="137356"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6" name="Freeform 65">
              <a:extLst>
                <a:ext uri="{FF2B5EF4-FFF2-40B4-BE49-F238E27FC236}">
                  <a16:creationId xmlns:a16="http://schemas.microsoft.com/office/drawing/2014/main" id="{9FD7260F-CF29-4931-A348-235EFAFB65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88938" y="6056097"/>
              <a:ext cx="121406" cy="79154"/>
            </a:xfrm>
            <a:custGeom>
              <a:avLst/>
              <a:gdLst>
                <a:gd name="T0" fmla="*/ 19 w 37"/>
                <a:gd name="T1" fmla="*/ 0 h 26"/>
                <a:gd name="T2" fmla="*/ 22 w 37"/>
                <a:gd name="T3" fmla="*/ 26 h 26"/>
                <a:gd name="T4" fmla="*/ 19 w 37"/>
                <a:gd name="T5" fmla="*/ 0 h 26"/>
              </a:gdLst>
              <a:ahLst/>
              <a:cxnLst>
                <a:cxn ang="0">
                  <a:pos x="T0" y="T1"/>
                </a:cxn>
                <a:cxn ang="0">
                  <a:pos x="T2" y="T3"/>
                </a:cxn>
                <a:cxn ang="0">
                  <a:pos x="T4" y="T5"/>
                </a:cxn>
              </a:cxnLst>
              <a:rect l="0" t="0" r="r" b="b"/>
              <a:pathLst>
                <a:path w="37" h="26">
                  <a:moveTo>
                    <a:pt x="19" y="0"/>
                  </a:moveTo>
                  <a:cubicBezTo>
                    <a:pt x="31" y="1"/>
                    <a:pt x="37" y="23"/>
                    <a:pt x="22" y="26"/>
                  </a:cubicBezTo>
                  <a:cubicBezTo>
                    <a:pt x="2" y="26"/>
                    <a:pt x="0" y="0"/>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7" name="Freeform 66">
              <a:extLst>
                <a:ext uri="{FF2B5EF4-FFF2-40B4-BE49-F238E27FC236}">
                  <a16:creationId xmlns:a16="http://schemas.microsoft.com/office/drawing/2014/main" id="{CCF55F8B-03C0-4AA3-B4A7-2F6C21D344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546822" y="6047121"/>
              <a:ext cx="131153" cy="111796"/>
            </a:xfrm>
            <a:custGeom>
              <a:avLst/>
              <a:gdLst>
                <a:gd name="T0" fmla="*/ 22 w 40"/>
                <a:gd name="T1" fmla="*/ 1 h 37"/>
                <a:gd name="T2" fmla="*/ 40 w 40"/>
                <a:gd name="T3" fmla="*/ 18 h 37"/>
                <a:gd name="T4" fmla="*/ 22 w 40"/>
                <a:gd name="T5" fmla="*/ 1 h 37"/>
              </a:gdLst>
              <a:ahLst/>
              <a:cxnLst>
                <a:cxn ang="0">
                  <a:pos x="T0" y="T1"/>
                </a:cxn>
                <a:cxn ang="0">
                  <a:pos x="T2" y="T3"/>
                </a:cxn>
                <a:cxn ang="0">
                  <a:pos x="T4" y="T5"/>
                </a:cxn>
              </a:cxnLst>
              <a:rect l="0" t="0" r="r" b="b"/>
              <a:pathLst>
                <a:path w="40" h="37">
                  <a:moveTo>
                    <a:pt x="22" y="1"/>
                  </a:moveTo>
                  <a:cubicBezTo>
                    <a:pt x="36" y="0"/>
                    <a:pt x="40" y="8"/>
                    <a:pt x="40" y="18"/>
                  </a:cubicBezTo>
                  <a:cubicBezTo>
                    <a:pt x="27" y="37"/>
                    <a:pt x="0" y="14"/>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8" name="Freeform 67">
              <a:extLst>
                <a:ext uri="{FF2B5EF4-FFF2-40B4-BE49-F238E27FC236}">
                  <a16:creationId xmlns:a16="http://schemas.microsoft.com/office/drawing/2014/main" id="{2157B0E0-DFE1-40C8-93E2-25059E01067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752816" y="6050385"/>
              <a:ext cx="157737" cy="118324"/>
            </a:xfrm>
            <a:custGeom>
              <a:avLst/>
              <a:gdLst>
                <a:gd name="T0" fmla="*/ 28 w 48"/>
                <a:gd name="T1" fmla="*/ 1 h 39"/>
                <a:gd name="T2" fmla="*/ 46 w 48"/>
                <a:gd name="T3" fmla="*/ 11 h 39"/>
                <a:gd name="T4" fmla="*/ 28 w 48"/>
                <a:gd name="T5" fmla="*/ 1 h 39"/>
              </a:gdLst>
              <a:ahLst/>
              <a:cxnLst>
                <a:cxn ang="0">
                  <a:pos x="T0" y="T1"/>
                </a:cxn>
                <a:cxn ang="0">
                  <a:pos x="T2" y="T3"/>
                </a:cxn>
                <a:cxn ang="0">
                  <a:pos x="T4" y="T5"/>
                </a:cxn>
              </a:cxnLst>
              <a:rect l="0" t="0" r="r" b="b"/>
              <a:pathLst>
                <a:path w="48" h="39">
                  <a:moveTo>
                    <a:pt x="28" y="1"/>
                  </a:moveTo>
                  <a:cubicBezTo>
                    <a:pt x="39" y="0"/>
                    <a:pt x="43" y="5"/>
                    <a:pt x="46" y="11"/>
                  </a:cubicBezTo>
                  <a:cubicBezTo>
                    <a:pt x="48" y="39"/>
                    <a:pt x="0" y="17"/>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09" name="Freeform 68">
              <a:extLst>
                <a:ext uri="{FF2B5EF4-FFF2-40B4-BE49-F238E27FC236}">
                  <a16:creationId xmlns:a16="http://schemas.microsoft.com/office/drawing/2014/main" id="{90A4BF9D-CDDE-435D-BB05-D240632FED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434199" y="6041408"/>
              <a:ext cx="115202" cy="124036"/>
            </a:xfrm>
            <a:custGeom>
              <a:avLst/>
              <a:gdLst>
                <a:gd name="T0" fmla="*/ 16 w 35"/>
                <a:gd name="T1" fmla="*/ 4 h 41"/>
                <a:gd name="T2" fmla="*/ 33 w 35"/>
                <a:gd name="T3" fmla="*/ 15 h 41"/>
                <a:gd name="T4" fmla="*/ 16 w 35"/>
                <a:gd name="T5" fmla="*/ 4 h 41"/>
              </a:gdLst>
              <a:ahLst/>
              <a:cxnLst>
                <a:cxn ang="0">
                  <a:pos x="T0" y="T1"/>
                </a:cxn>
                <a:cxn ang="0">
                  <a:pos x="T2" y="T3"/>
                </a:cxn>
                <a:cxn ang="0">
                  <a:pos x="T4" y="T5"/>
                </a:cxn>
              </a:cxnLst>
              <a:rect l="0" t="0" r="r" b="b"/>
              <a:pathLst>
                <a:path w="35" h="41">
                  <a:moveTo>
                    <a:pt x="16" y="4"/>
                  </a:moveTo>
                  <a:cubicBezTo>
                    <a:pt x="35" y="5"/>
                    <a:pt x="32" y="0"/>
                    <a:pt x="33" y="15"/>
                  </a:cubicBezTo>
                  <a:cubicBezTo>
                    <a:pt x="34" y="41"/>
                    <a:pt x="0" y="23"/>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0" name="Freeform 69">
              <a:extLst>
                <a:ext uri="{FF2B5EF4-FFF2-40B4-BE49-F238E27FC236}">
                  <a16:creationId xmlns:a16="http://schemas.microsoft.com/office/drawing/2014/main" id="{9BDEA0B2-531B-48B0-AB13-4B34515683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22421" y="6053650"/>
              <a:ext cx="144445" cy="111796"/>
            </a:xfrm>
            <a:custGeom>
              <a:avLst/>
              <a:gdLst>
                <a:gd name="T0" fmla="*/ 29 w 44"/>
                <a:gd name="T1" fmla="*/ 0 h 37"/>
                <a:gd name="T2" fmla="*/ 42 w 44"/>
                <a:gd name="T3" fmla="*/ 21 h 37"/>
                <a:gd name="T4" fmla="*/ 29 w 44"/>
                <a:gd name="T5" fmla="*/ 0 h 37"/>
              </a:gdLst>
              <a:ahLst/>
              <a:cxnLst>
                <a:cxn ang="0">
                  <a:pos x="T0" y="T1"/>
                </a:cxn>
                <a:cxn ang="0">
                  <a:pos x="T2" y="T3"/>
                </a:cxn>
                <a:cxn ang="0">
                  <a:pos x="T4" y="T5"/>
                </a:cxn>
              </a:cxnLst>
              <a:rect l="0" t="0" r="r" b="b"/>
              <a:pathLst>
                <a:path w="44" h="37">
                  <a:moveTo>
                    <a:pt x="29" y="0"/>
                  </a:moveTo>
                  <a:cubicBezTo>
                    <a:pt x="36" y="2"/>
                    <a:pt x="44" y="12"/>
                    <a:pt x="42" y="21"/>
                  </a:cubicBezTo>
                  <a:cubicBezTo>
                    <a:pt x="25" y="37"/>
                    <a:pt x="0" y="7"/>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1" name="Freeform 71">
              <a:extLst>
                <a:ext uri="{FF2B5EF4-FFF2-40B4-BE49-F238E27FC236}">
                  <a16:creationId xmlns:a16="http://schemas.microsoft.com/office/drawing/2014/main" id="{A8BFB17A-EAE6-4C93-885B-6299466A296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97808" y="6059361"/>
              <a:ext cx="131153" cy="90579"/>
            </a:xfrm>
            <a:custGeom>
              <a:avLst/>
              <a:gdLst>
                <a:gd name="T0" fmla="*/ 22 w 40"/>
                <a:gd name="T1" fmla="*/ 0 h 30"/>
                <a:gd name="T2" fmla="*/ 16 w 40"/>
                <a:gd name="T3" fmla="*/ 26 h 30"/>
                <a:gd name="T4" fmla="*/ 22 w 40"/>
                <a:gd name="T5" fmla="*/ 0 h 30"/>
              </a:gdLst>
              <a:ahLst/>
              <a:cxnLst>
                <a:cxn ang="0">
                  <a:pos x="T0" y="T1"/>
                </a:cxn>
                <a:cxn ang="0">
                  <a:pos x="T2" y="T3"/>
                </a:cxn>
                <a:cxn ang="0">
                  <a:pos x="T4" y="T5"/>
                </a:cxn>
              </a:cxnLst>
              <a:rect l="0" t="0" r="r" b="b"/>
              <a:pathLst>
                <a:path w="40" h="30">
                  <a:moveTo>
                    <a:pt x="22" y="0"/>
                  </a:moveTo>
                  <a:cubicBezTo>
                    <a:pt x="39" y="3"/>
                    <a:pt x="40" y="30"/>
                    <a:pt x="16" y="26"/>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2" name="Freeform 72">
              <a:extLst>
                <a:ext uri="{FF2B5EF4-FFF2-40B4-BE49-F238E27FC236}">
                  <a16:creationId xmlns:a16="http://schemas.microsoft.com/office/drawing/2014/main" id="{07A67F34-97BE-480B-A85B-DEAEEB45BB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070949" y="6062624"/>
              <a:ext cx="131153" cy="90579"/>
            </a:xfrm>
            <a:custGeom>
              <a:avLst/>
              <a:gdLst>
                <a:gd name="T0" fmla="*/ 22 w 40"/>
                <a:gd name="T1" fmla="*/ 0 h 30"/>
                <a:gd name="T2" fmla="*/ 17 w 40"/>
                <a:gd name="T3" fmla="*/ 26 h 30"/>
                <a:gd name="T4" fmla="*/ 22 w 40"/>
                <a:gd name="T5" fmla="*/ 0 h 30"/>
              </a:gdLst>
              <a:ahLst/>
              <a:cxnLst>
                <a:cxn ang="0">
                  <a:pos x="T0" y="T1"/>
                </a:cxn>
                <a:cxn ang="0">
                  <a:pos x="T2" y="T3"/>
                </a:cxn>
                <a:cxn ang="0">
                  <a:pos x="T4" y="T5"/>
                </a:cxn>
              </a:cxnLst>
              <a:rect l="0" t="0" r="r" b="b"/>
              <a:pathLst>
                <a:path w="40" h="30">
                  <a:moveTo>
                    <a:pt x="22" y="0"/>
                  </a:moveTo>
                  <a:cubicBezTo>
                    <a:pt x="40" y="1"/>
                    <a:pt x="40" y="30"/>
                    <a:pt x="17" y="26"/>
                  </a:cubicBezTo>
                  <a:cubicBezTo>
                    <a:pt x="0" y="7"/>
                    <a:pt x="15" y="5"/>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3" name="Freeform 73">
              <a:extLst>
                <a:ext uri="{FF2B5EF4-FFF2-40B4-BE49-F238E27FC236}">
                  <a16:creationId xmlns:a16="http://schemas.microsoft.com/office/drawing/2014/main" id="{6C4408FA-D405-4819-A9B5-7E4137AEB9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572924" y="6065889"/>
              <a:ext cx="121406" cy="84051"/>
            </a:xfrm>
            <a:custGeom>
              <a:avLst/>
              <a:gdLst>
                <a:gd name="T0" fmla="*/ 13 w 37"/>
                <a:gd name="T1" fmla="*/ 2 h 28"/>
                <a:gd name="T2" fmla="*/ 29 w 37"/>
                <a:gd name="T3" fmla="*/ 9 h 28"/>
                <a:gd name="T4" fmla="*/ 14 w 37"/>
                <a:gd name="T5" fmla="*/ 28 h 28"/>
                <a:gd name="T6" fmla="*/ 13 w 37"/>
                <a:gd name="T7" fmla="*/ 2 h 28"/>
              </a:gdLst>
              <a:ahLst/>
              <a:cxnLst>
                <a:cxn ang="0">
                  <a:pos x="T0" y="T1"/>
                </a:cxn>
                <a:cxn ang="0">
                  <a:pos x="T2" y="T3"/>
                </a:cxn>
                <a:cxn ang="0">
                  <a:pos x="T4" y="T5"/>
                </a:cxn>
                <a:cxn ang="0">
                  <a:pos x="T6" y="T7"/>
                </a:cxn>
              </a:cxnLst>
              <a:rect l="0" t="0" r="r" b="b"/>
              <a:pathLst>
                <a:path w="37" h="28">
                  <a:moveTo>
                    <a:pt x="13" y="2"/>
                  </a:moveTo>
                  <a:cubicBezTo>
                    <a:pt x="23" y="0"/>
                    <a:pt x="25" y="4"/>
                    <a:pt x="29" y="9"/>
                  </a:cubicBezTo>
                  <a:cubicBezTo>
                    <a:pt x="37" y="19"/>
                    <a:pt x="25" y="25"/>
                    <a:pt x="14" y="28"/>
                  </a:cubicBezTo>
                  <a:cubicBezTo>
                    <a:pt x="4" y="21"/>
                    <a:pt x="0" y="7"/>
                    <a:pt x="13"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4" name="Freeform 74">
              <a:extLst>
                <a:ext uri="{FF2B5EF4-FFF2-40B4-BE49-F238E27FC236}">
                  <a16:creationId xmlns:a16="http://schemas.microsoft.com/office/drawing/2014/main" id="{83277647-FA05-4345-8145-D5ED7903A2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50951" y="5947800"/>
              <a:ext cx="137356" cy="120771"/>
            </a:xfrm>
            <a:custGeom>
              <a:avLst/>
              <a:gdLst>
                <a:gd name="T0" fmla="*/ 19 w 42"/>
                <a:gd name="T1" fmla="*/ 0 h 40"/>
                <a:gd name="T2" fmla="*/ 4 w 42"/>
                <a:gd name="T3" fmla="*/ 19 h 40"/>
                <a:gd name="T4" fmla="*/ 19 w 42"/>
                <a:gd name="T5" fmla="*/ 0 h 40"/>
              </a:gdLst>
              <a:ahLst/>
              <a:cxnLst>
                <a:cxn ang="0">
                  <a:pos x="T0" y="T1"/>
                </a:cxn>
                <a:cxn ang="0">
                  <a:pos x="T2" y="T3"/>
                </a:cxn>
                <a:cxn ang="0">
                  <a:pos x="T4" y="T5"/>
                </a:cxn>
              </a:cxnLst>
              <a:rect l="0" t="0" r="r" b="b"/>
              <a:pathLst>
                <a:path w="42" h="40">
                  <a:moveTo>
                    <a:pt x="19" y="0"/>
                  </a:moveTo>
                  <a:cubicBezTo>
                    <a:pt x="42" y="10"/>
                    <a:pt x="20" y="40"/>
                    <a:pt x="4" y="19"/>
                  </a:cubicBezTo>
                  <a:cubicBezTo>
                    <a:pt x="0" y="6"/>
                    <a:pt x="8"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5" name="Freeform 75">
              <a:extLst>
                <a:ext uri="{FF2B5EF4-FFF2-40B4-BE49-F238E27FC236}">
                  <a16:creationId xmlns:a16="http://schemas.microsoft.com/office/drawing/2014/main" id="{4386FD15-4921-4493-A215-FEA31801B33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601203" y="6002239"/>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6" name="Freeform 77">
              <a:extLst>
                <a:ext uri="{FF2B5EF4-FFF2-40B4-BE49-F238E27FC236}">
                  <a16:creationId xmlns:a16="http://schemas.microsoft.com/office/drawing/2014/main" id="{625D89BA-3D96-4949-8D68-AD594D3229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2334" y="6087105"/>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3"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7" name="Freeform 88">
              <a:extLst>
                <a:ext uri="{FF2B5EF4-FFF2-40B4-BE49-F238E27FC236}">
                  <a16:creationId xmlns:a16="http://schemas.microsoft.com/office/drawing/2014/main" id="{58041442-9F1D-4E5E-A088-6727B2CF8D0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887995" y="6119746"/>
              <a:ext cx="6204" cy="6527"/>
            </a:xfrm>
            <a:custGeom>
              <a:avLst/>
              <a:gdLst>
                <a:gd name="T0" fmla="*/ 0 w 2"/>
                <a:gd name="T1" fmla="*/ 0 h 2"/>
                <a:gd name="T2" fmla="*/ 2 w 2"/>
                <a:gd name="T3" fmla="*/ 2 h 2"/>
                <a:gd name="T4" fmla="*/ 0 w 2"/>
                <a:gd name="T5" fmla="*/ 0 h 2"/>
              </a:gdLst>
              <a:ahLst/>
              <a:cxnLst>
                <a:cxn ang="0">
                  <a:pos x="T0" y="T1"/>
                </a:cxn>
                <a:cxn ang="0">
                  <a:pos x="T2" y="T3"/>
                </a:cxn>
                <a:cxn ang="0">
                  <a:pos x="T4" y="T5"/>
                </a:cxn>
              </a:cxnLst>
              <a:rect l="0" t="0" r="r" b="b"/>
              <a:pathLst>
                <a:path w="2" h="2">
                  <a:moveTo>
                    <a:pt x="0" y="0"/>
                  </a:moveTo>
                  <a:cubicBezTo>
                    <a:pt x="1" y="0"/>
                    <a:pt x="1" y="1"/>
                    <a:pt x="2" y="2"/>
                  </a:cubicBezTo>
                  <a:cubicBezTo>
                    <a:pt x="1"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8" name="Freeform 91">
              <a:extLst>
                <a:ext uri="{FF2B5EF4-FFF2-40B4-BE49-F238E27FC236}">
                  <a16:creationId xmlns:a16="http://schemas.microsoft.com/office/drawing/2014/main" id="{E732CC8A-1A71-462B-8562-DA75D35B5D7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881667" y="6286940"/>
              <a:ext cx="118747"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0" y="1"/>
                    <a:pt x="36" y="24"/>
                    <a:pt x="21" y="27"/>
                  </a:cubicBezTo>
                  <a:cubicBezTo>
                    <a:pt x="1" y="26"/>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19" name="Freeform 92">
              <a:extLst>
                <a:ext uri="{FF2B5EF4-FFF2-40B4-BE49-F238E27FC236}">
                  <a16:creationId xmlns:a16="http://schemas.microsoft.com/office/drawing/2014/main" id="{603E6FD8-AE4D-479C-92F3-A08E54E461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85908" y="6295192"/>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0" name="Freeform 93">
              <a:extLst>
                <a:ext uri="{FF2B5EF4-FFF2-40B4-BE49-F238E27FC236}">
                  <a16:creationId xmlns:a16="http://schemas.microsoft.com/office/drawing/2014/main" id="{61C5ED2E-B41D-4C39-88BE-D67806E6B87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397203" y="6295192"/>
              <a:ext cx="127608" cy="79154"/>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4"/>
                    <a:pt x="34" y="25"/>
                    <a:pt x="19" y="26"/>
                  </a:cubicBezTo>
                  <a:cubicBezTo>
                    <a:pt x="0" y="20"/>
                    <a:pt x="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1" name="Freeform 94">
              <a:extLst>
                <a:ext uri="{FF2B5EF4-FFF2-40B4-BE49-F238E27FC236}">
                  <a16:creationId xmlns:a16="http://schemas.microsoft.com/office/drawing/2014/main" id="{474F444C-C4D9-489A-B836-F83ED8070D6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485898" y="6322937"/>
              <a:ext cx="138242" cy="102819"/>
            </a:xfrm>
            <a:custGeom>
              <a:avLst/>
              <a:gdLst>
                <a:gd name="T0" fmla="*/ 29 w 42"/>
                <a:gd name="T1" fmla="*/ 1 h 34"/>
                <a:gd name="T2" fmla="*/ 40 w 42"/>
                <a:gd name="T3" fmla="*/ 20 h 34"/>
                <a:gd name="T4" fmla="*/ 29 w 42"/>
                <a:gd name="T5" fmla="*/ 1 h 34"/>
              </a:gdLst>
              <a:ahLst/>
              <a:cxnLst>
                <a:cxn ang="0">
                  <a:pos x="T0" y="T1"/>
                </a:cxn>
                <a:cxn ang="0">
                  <a:pos x="T2" y="T3"/>
                </a:cxn>
                <a:cxn ang="0">
                  <a:pos x="T4" y="T5"/>
                </a:cxn>
              </a:cxnLst>
              <a:rect l="0" t="0" r="r" b="b"/>
              <a:pathLst>
                <a:path w="42" h="34">
                  <a:moveTo>
                    <a:pt x="29" y="1"/>
                  </a:moveTo>
                  <a:cubicBezTo>
                    <a:pt x="38" y="0"/>
                    <a:pt x="42" y="12"/>
                    <a:pt x="40" y="20"/>
                  </a:cubicBezTo>
                  <a:cubicBezTo>
                    <a:pt x="22" y="34"/>
                    <a:pt x="0" y="9"/>
                    <a:pt x="2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2" name="Freeform 95">
              <a:extLst>
                <a:ext uri="{FF2B5EF4-FFF2-40B4-BE49-F238E27FC236}">
                  <a16:creationId xmlns:a16="http://schemas.microsoft.com/office/drawing/2014/main" id="{FF589F3A-B301-484D-B5EF-D9E96DE835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35598" y="6318040"/>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2"/>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3" name="Freeform 96">
              <a:extLst>
                <a:ext uri="{FF2B5EF4-FFF2-40B4-BE49-F238E27FC236}">
                  <a16:creationId xmlns:a16="http://schemas.microsoft.com/office/drawing/2014/main" id="{97E0AEB5-AD04-4BE2-924F-FA1BB8BD6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692296" y="6331913"/>
              <a:ext cx="147104" cy="108531"/>
            </a:xfrm>
            <a:custGeom>
              <a:avLst/>
              <a:gdLst>
                <a:gd name="T0" fmla="*/ 28 w 45"/>
                <a:gd name="T1" fmla="*/ 0 h 36"/>
                <a:gd name="T2" fmla="*/ 41 w 45"/>
                <a:gd name="T3" fmla="*/ 20 h 36"/>
                <a:gd name="T4" fmla="*/ 28 w 45"/>
                <a:gd name="T5" fmla="*/ 0 h 36"/>
              </a:gdLst>
              <a:ahLst/>
              <a:cxnLst>
                <a:cxn ang="0">
                  <a:pos x="T0" y="T1"/>
                </a:cxn>
                <a:cxn ang="0">
                  <a:pos x="T2" y="T3"/>
                </a:cxn>
                <a:cxn ang="0">
                  <a:pos x="T4" y="T5"/>
                </a:cxn>
              </a:cxnLst>
              <a:rect l="0" t="0" r="r" b="b"/>
              <a:pathLst>
                <a:path w="45" h="36">
                  <a:moveTo>
                    <a:pt x="28" y="0"/>
                  </a:moveTo>
                  <a:cubicBezTo>
                    <a:pt x="32" y="0"/>
                    <a:pt x="45" y="13"/>
                    <a:pt x="41" y="20"/>
                  </a:cubicBezTo>
                  <a:cubicBezTo>
                    <a:pt x="24" y="36"/>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4" name="Freeform 97">
              <a:extLst>
                <a:ext uri="{FF2B5EF4-FFF2-40B4-BE49-F238E27FC236}">
                  <a16:creationId xmlns:a16="http://schemas.microsoft.com/office/drawing/2014/main" id="{CE0B2D17-C3F7-4A41-BA4C-1FC311B9DCD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885964" y="6334361"/>
              <a:ext cx="190526" cy="121588"/>
            </a:xfrm>
            <a:custGeom>
              <a:avLst/>
              <a:gdLst>
                <a:gd name="T0" fmla="*/ 42 w 58"/>
                <a:gd name="T1" fmla="*/ 0 h 40"/>
                <a:gd name="T2" fmla="*/ 53 w 58"/>
                <a:gd name="T3" fmla="*/ 17 h 40"/>
                <a:gd name="T4" fmla="*/ 42 w 58"/>
                <a:gd name="T5" fmla="*/ 0 h 40"/>
              </a:gdLst>
              <a:ahLst/>
              <a:cxnLst>
                <a:cxn ang="0">
                  <a:pos x="T0" y="T1"/>
                </a:cxn>
                <a:cxn ang="0">
                  <a:pos x="T2" y="T3"/>
                </a:cxn>
                <a:cxn ang="0">
                  <a:pos x="T4" y="T5"/>
                </a:cxn>
              </a:cxnLst>
              <a:rect l="0" t="0" r="r" b="b"/>
              <a:pathLst>
                <a:path w="58" h="40">
                  <a:moveTo>
                    <a:pt x="42" y="0"/>
                  </a:moveTo>
                  <a:cubicBezTo>
                    <a:pt x="52" y="0"/>
                    <a:pt x="50" y="9"/>
                    <a:pt x="53" y="17"/>
                  </a:cubicBezTo>
                  <a:cubicBezTo>
                    <a:pt x="58" y="40"/>
                    <a:pt x="0" y="6"/>
                    <a:pt x="4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5" name="Freeform 98">
              <a:extLst>
                <a:ext uri="{FF2B5EF4-FFF2-40B4-BE49-F238E27FC236}">
                  <a16:creationId xmlns:a16="http://schemas.microsoft.com/office/drawing/2014/main" id="{F15034BD-6C17-469B-85AF-148EA0F74F1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367556" y="6334361"/>
              <a:ext cx="147990" cy="79154"/>
            </a:xfrm>
            <a:custGeom>
              <a:avLst/>
              <a:gdLst>
                <a:gd name="T0" fmla="*/ 23 w 45"/>
                <a:gd name="T1" fmla="*/ 0 h 26"/>
                <a:gd name="T2" fmla="*/ 30 w 45"/>
                <a:gd name="T3" fmla="*/ 26 h 26"/>
                <a:gd name="T4" fmla="*/ 23 w 45"/>
                <a:gd name="T5" fmla="*/ 0 h 26"/>
              </a:gdLst>
              <a:ahLst/>
              <a:cxnLst>
                <a:cxn ang="0">
                  <a:pos x="T0" y="T1"/>
                </a:cxn>
                <a:cxn ang="0">
                  <a:pos x="T2" y="T3"/>
                </a:cxn>
                <a:cxn ang="0">
                  <a:pos x="T4" y="T5"/>
                </a:cxn>
              </a:cxnLst>
              <a:rect l="0" t="0" r="r" b="b"/>
              <a:pathLst>
                <a:path w="45" h="26">
                  <a:moveTo>
                    <a:pt x="23" y="0"/>
                  </a:moveTo>
                  <a:cubicBezTo>
                    <a:pt x="33" y="2"/>
                    <a:pt x="45" y="21"/>
                    <a:pt x="30" y="26"/>
                  </a:cubicBezTo>
                  <a:cubicBezTo>
                    <a:pt x="10" y="24"/>
                    <a:pt x="0" y="8"/>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6" name="Freeform 99">
              <a:extLst>
                <a:ext uri="{FF2B5EF4-FFF2-40B4-BE49-F238E27FC236}">
                  <a16:creationId xmlns:a16="http://schemas.microsoft.com/office/drawing/2014/main" id="{7B6742E3-DB37-4077-8690-AC1A02780B8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684758" y="6333136"/>
              <a:ext cx="219770" cy="121588"/>
            </a:xfrm>
            <a:custGeom>
              <a:avLst/>
              <a:gdLst>
                <a:gd name="T0" fmla="*/ 36 w 67"/>
                <a:gd name="T1" fmla="*/ 0 h 40"/>
                <a:gd name="T2" fmla="*/ 44 w 67"/>
                <a:gd name="T3" fmla="*/ 2 h 40"/>
                <a:gd name="T4" fmla="*/ 31 w 67"/>
                <a:gd name="T5" fmla="*/ 2 h 40"/>
                <a:gd name="T6" fmla="*/ 36 w 67"/>
                <a:gd name="T7" fmla="*/ 0 h 40"/>
              </a:gdLst>
              <a:ahLst/>
              <a:cxnLst>
                <a:cxn ang="0">
                  <a:pos x="T0" y="T1"/>
                </a:cxn>
                <a:cxn ang="0">
                  <a:pos x="T2" y="T3"/>
                </a:cxn>
                <a:cxn ang="0">
                  <a:pos x="T4" y="T5"/>
                </a:cxn>
                <a:cxn ang="0">
                  <a:pos x="T6" y="T7"/>
                </a:cxn>
              </a:cxnLst>
              <a:rect l="0" t="0" r="r" b="b"/>
              <a:pathLst>
                <a:path w="67" h="40">
                  <a:moveTo>
                    <a:pt x="36" y="0"/>
                  </a:moveTo>
                  <a:cubicBezTo>
                    <a:pt x="39" y="3"/>
                    <a:pt x="41" y="0"/>
                    <a:pt x="44" y="2"/>
                  </a:cubicBezTo>
                  <a:cubicBezTo>
                    <a:pt x="67" y="40"/>
                    <a:pt x="0" y="25"/>
                    <a:pt x="31" y="2"/>
                  </a:cubicBezTo>
                  <a:cubicBezTo>
                    <a:pt x="24" y="11"/>
                    <a:pt x="31" y="5"/>
                    <a:pt x="3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7" name="Freeform 100">
              <a:extLst>
                <a:ext uri="{FF2B5EF4-FFF2-40B4-BE49-F238E27FC236}">
                  <a16:creationId xmlns:a16="http://schemas.microsoft.com/office/drawing/2014/main" id="{745F2439-5B8E-4E05-866E-896C0F5BE76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013089" y="6334360"/>
              <a:ext cx="128495" cy="93843"/>
            </a:xfrm>
            <a:custGeom>
              <a:avLst/>
              <a:gdLst>
                <a:gd name="T0" fmla="*/ 28 w 39"/>
                <a:gd name="T1" fmla="*/ 1 h 31"/>
                <a:gd name="T2" fmla="*/ 39 w 39"/>
                <a:gd name="T3" fmla="*/ 21 h 31"/>
                <a:gd name="T4" fmla="*/ 28 w 39"/>
                <a:gd name="T5" fmla="*/ 1 h 31"/>
              </a:gdLst>
              <a:ahLst/>
              <a:cxnLst>
                <a:cxn ang="0">
                  <a:pos x="T0" y="T1"/>
                </a:cxn>
                <a:cxn ang="0">
                  <a:pos x="T2" y="T3"/>
                </a:cxn>
                <a:cxn ang="0">
                  <a:pos x="T4" y="T5"/>
                </a:cxn>
              </a:cxnLst>
              <a:rect l="0" t="0" r="r" b="b"/>
              <a:pathLst>
                <a:path w="39" h="31">
                  <a:moveTo>
                    <a:pt x="28" y="1"/>
                  </a:moveTo>
                  <a:cubicBezTo>
                    <a:pt x="38" y="0"/>
                    <a:pt x="38" y="12"/>
                    <a:pt x="39" y="21"/>
                  </a:cubicBezTo>
                  <a:cubicBezTo>
                    <a:pt x="18" y="31"/>
                    <a:pt x="0" y="12"/>
                    <a:pt x="2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8" name="Freeform 101">
              <a:extLst>
                <a:ext uri="{FF2B5EF4-FFF2-40B4-BE49-F238E27FC236}">
                  <a16:creationId xmlns:a16="http://schemas.microsoft.com/office/drawing/2014/main" id="{4CD231E8-DFF5-4403-AFD6-EDB105AF235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168469" y="6340890"/>
              <a:ext cx="138242" cy="81603"/>
            </a:xfrm>
            <a:custGeom>
              <a:avLst/>
              <a:gdLst>
                <a:gd name="T0" fmla="*/ 22 w 42"/>
                <a:gd name="T1" fmla="*/ 0 h 27"/>
                <a:gd name="T2" fmla="*/ 14 w 42"/>
                <a:gd name="T3" fmla="*/ 25 h 27"/>
                <a:gd name="T4" fmla="*/ 22 w 42"/>
                <a:gd name="T5" fmla="*/ 0 h 27"/>
              </a:gdLst>
              <a:ahLst/>
              <a:cxnLst>
                <a:cxn ang="0">
                  <a:pos x="T0" y="T1"/>
                </a:cxn>
                <a:cxn ang="0">
                  <a:pos x="T2" y="T3"/>
                </a:cxn>
                <a:cxn ang="0">
                  <a:pos x="T4" y="T5"/>
                </a:cxn>
              </a:cxnLst>
              <a:rect l="0" t="0" r="r" b="b"/>
              <a:pathLst>
                <a:path w="42" h="27">
                  <a:moveTo>
                    <a:pt x="22" y="0"/>
                  </a:moveTo>
                  <a:cubicBezTo>
                    <a:pt x="42" y="7"/>
                    <a:pt x="28" y="27"/>
                    <a:pt x="14" y="25"/>
                  </a:cubicBezTo>
                  <a:cubicBezTo>
                    <a:pt x="0" y="18"/>
                    <a:pt x="9" y="2"/>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29" name="Freeform 102">
              <a:extLst>
                <a:ext uri="{FF2B5EF4-FFF2-40B4-BE49-F238E27FC236}">
                  <a16:creationId xmlns:a16="http://schemas.microsoft.com/office/drawing/2014/main" id="{186F08A0-4B07-4ED4-AA2E-F53E61E77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788080" y="6344153"/>
              <a:ext cx="121406" cy="99554"/>
            </a:xfrm>
            <a:custGeom>
              <a:avLst/>
              <a:gdLst>
                <a:gd name="T0" fmla="*/ 21 w 37"/>
                <a:gd name="T1" fmla="*/ 0 h 33"/>
                <a:gd name="T2" fmla="*/ 19 w 37"/>
                <a:gd name="T3" fmla="*/ 23 h 33"/>
                <a:gd name="T4" fmla="*/ 21 w 37"/>
                <a:gd name="T5" fmla="*/ 0 h 33"/>
              </a:gdLst>
              <a:ahLst/>
              <a:cxnLst>
                <a:cxn ang="0">
                  <a:pos x="T0" y="T1"/>
                </a:cxn>
                <a:cxn ang="0">
                  <a:pos x="T2" y="T3"/>
                </a:cxn>
                <a:cxn ang="0">
                  <a:pos x="T4" y="T5"/>
                </a:cxn>
              </a:cxnLst>
              <a:rect l="0" t="0" r="r" b="b"/>
              <a:pathLst>
                <a:path w="37" h="33">
                  <a:moveTo>
                    <a:pt x="21" y="0"/>
                  </a:moveTo>
                  <a:cubicBezTo>
                    <a:pt x="37" y="0"/>
                    <a:pt x="29" y="33"/>
                    <a:pt x="19" y="23"/>
                  </a:cubicBezTo>
                  <a:cubicBezTo>
                    <a:pt x="0" y="30"/>
                    <a:pt x="3"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0" name="Freeform 103">
              <a:extLst>
                <a:ext uri="{FF2B5EF4-FFF2-40B4-BE49-F238E27FC236}">
                  <a16:creationId xmlns:a16="http://schemas.microsoft.com/office/drawing/2014/main" id="{143F4736-A980-42E1-B7AA-4154BD0FA9D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972695" y="6302055"/>
              <a:ext cx="140901" cy="102819"/>
            </a:xfrm>
            <a:custGeom>
              <a:avLst/>
              <a:gdLst>
                <a:gd name="T0" fmla="*/ 28 w 43"/>
                <a:gd name="T1" fmla="*/ 0 h 34"/>
                <a:gd name="T2" fmla="*/ 41 w 43"/>
                <a:gd name="T3" fmla="*/ 21 h 34"/>
                <a:gd name="T4" fmla="*/ 28 w 43"/>
                <a:gd name="T5" fmla="*/ 0 h 34"/>
              </a:gdLst>
              <a:ahLst/>
              <a:cxnLst>
                <a:cxn ang="0">
                  <a:pos x="T0" y="T1"/>
                </a:cxn>
                <a:cxn ang="0">
                  <a:pos x="T2" y="T3"/>
                </a:cxn>
                <a:cxn ang="0">
                  <a:pos x="T4" y="T5"/>
                </a:cxn>
              </a:cxnLst>
              <a:rect l="0" t="0" r="r" b="b"/>
              <a:pathLst>
                <a:path w="43" h="34">
                  <a:moveTo>
                    <a:pt x="28" y="0"/>
                  </a:moveTo>
                  <a:cubicBezTo>
                    <a:pt x="35" y="1"/>
                    <a:pt x="43" y="11"/>
                    <a:pt x="41" y="21"/>
                  </a:cubicBezTo>
                  <a:cubicBezTo>
                    <a:pt x="23" y="34"/>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1" name="Freeform 104">
              <a:extLst>
                <a:ext uri="{FF2B5EF4-FFF2-40B4-BE49-F238E27FC236}">
                  <a16:creationId xmlns:a16="http://schemas.microsoft.com/office/drawing/2014/main" id="{2B7EF984-B6CC-4990-B9D8-E999A41F973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599653" y="634986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2" name="Freeform 113">
              <a:extLst>
                <a:ext uri="{FF2B5EF4-FFF2-40B4-BE49-F238E27FC236}">
                  <a16:creationId xmlns:a16="http://schemas.microsoft.com/office/drawing/2014/main" id="{701390DA-498F-40EE-B86D-9C1288CCDDD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987874" y="6395562"/>
              <a:ext cx="9748" cy="8977"/>
            </a:xfrm>
            <a:custGeom>
              <a:avLst/>
              <a:gdLst>
                <a:gd name="T0" fmla="*/ 1 w 3"/>
                <a:gd name="T1" fmla="*/ 0 h 3"/>
                <a:gd name="T2" fmla="*/ 3 w 3"/>
                <a:gd name="T3" fmla="*/ 1 h 3"/>
                <a:gd name="T4" fmla="*/ 1 w 3"/>
                <a:gd name="T5" fmla="*/ 0 h 3"/>
              </a:gdLst>
              <a:ahLst/>
              <a:cxnLst>
                <a:cxn ang="0">
                  <a:pos x="T0" y="T1"/>
                </a:cxn>
                <a:cxn ang="0">
                  <a:pos x="T2" y="T3"/>
                </a:cxn>
                <a:cxn ang="0">
                  <a:pos x="T4" y="T5"/>
                </a:cxn>
              </a:cxnLst>
              <a:rect l="0" t="0" r="r" b="b"/>
              <a:pathLst>
                <a:path w="3" h="3">
                  <a:moveTo>
                    <a:pt x="1" y="0"/>
                  </a:moveTo>
                  <a:cubicBezTo>
                    <a:pt x="1" y="0"/>
                    <a:pt x="2" y="1"/>
                    <a:pt x="3" y="1"/>
                  </a:cubicBezTo>
                  <a:cubicBezTo>
                    <a:pt x="2" y="3"/>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3" name="Freeform 114">
              <a:extLst>
                <a:ext uri="{FF2B5EF4-FFF2-40B4-BE49-F238E27FC236}">
                  <a16:creationId xmlns:a16="http://schemas.microsoft.com/office/drawing/2014/main" id="{8349FDB4-AF3A-4F35-82C0-1D40929655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754328" y="6395562"/>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2"/>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4" name="Freeform 115">
              <a:extLst>
                <a:ext uri="{FF2B5EF4-FFF2-40B4-BE49-F238E27FC236}">
                  <a16:creationId xmlns:a16="http://schemas.microsoft.com/office/drawing/2014/main" id="{96A26B04-1F0B-4D75-8922-93B734D75AF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0417182" y="6401275"/>
              <a:ext cx="6204"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0"/>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35" name="Freeform 117">
              <a:extLst>
                <a:ext uri="{FF2B5EF4-FFF2-40B4-BE49-F238E27FC236}">
                  <a16:creationId xmlns:a16="http://schemas.microsoft.com/office/drawing/2014/main" id="{C6200836-2571-4275-B8D2-450E99ED2A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2070586" y="6413516"/>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28835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1AFD227-869A-489C-A9B5-3F0498DF3C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096450" y="13394"/>
            <a:ext cx="494218" cy="6814823"/>
            <a:chOff x="11096450" y="13394"/>
            <a:chExt cx="494218" cy="6814823"/>
          </a:xfrm>
          <a:solidFill>
            <a:schemeClr val="bg2">
              <a:lumMod val="90000"/>
            </a:schemeClr>
          </a:solidFill>
        </p:grpSpPr>
        <p:sp>
          <p:nvSpPr>
            <p:cNvPr id="10" name="Freeform 8">
              <a:extLst>
                <a:ext uri="{FF2B5EF4-FFF2-40B4-BE49-F238E27FC236}">
                  <a16:creationId xmlns:a16="http://schemas.microsoft.com/office/drawing/2014/main" id="{62704B34-199B-4964-9C78-3AB9735915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0">
              <a:extLst>
                <a:ext uri="{FF2B5EF4-FFF2-40B4-BE49-F238E27FC236}">
                  <a16:creationId xmlns:a16="http://schemas.microsoft.com/office/drawing/2014/main" id="{8B1E8DB8-017D-454E-849F-EE5742849F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5">
              <a:extLst>
                <a:ext uri="{FF2B5EF4-FFF2-40B4-BE49-F238E27FC236}">
                  <a16:creationId xmlns:a16="http://schemas.microsoft.com/office/drawing/2014/main" id="{16D80E5D-5099-41C4-A80A-1B1538C382F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18">
              <a:extLst>
                <a:ext uri="{FF2B5EF4-FFF2-40B4-BE49-F238E27FC236}">
                  <a16:creationId xmlns:a16="http://schemas.microsoft.com/office/drawing/2014/main" id="{947751E1-E2F4-467E-B547-3BD4BAB7F56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19">
              <a:extLst>
                <a:ext uri="{FF2B5EF4-FFF2-40B4-BE49-F238E27FC236}">
                  <a16:creationId xmlns:a16="http://schemas.microsoft.com/office/drawing/2014/main" id="{55D8869B-B701-4268-9856-876345C8AE3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0">
              <a:extLst>
                <a:ext uri="{FF2B5EF4-FFF2-40B4-BE49-F238E27FC236}">
                  <a16:creationId xmlns:a16="http://schemas.microsoft.com/office/drawing/2014/main" id="{A25CA59C-849F-4CE4-A9B0-293F98DE2C7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2">
              <a:extLst>
                <a:ext uri="{FF2B5EF4-FFF2-40B4-BE49-F238E27FC236}">
                  <a16:creationId xmlns:a16="http://schemas.microsoft.com/office/drawing/2014/main" id="{FE000DB1-AAA1-4BFF-8F14-53624C2F9E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3">
              <a:extLst>
                <a:ext uri="{FF2B5EF4-FFF2-40B4-BE49-F238E27FC236}">
                  <a16:creationId xmlns:a16="http://schemas.microsoft.com/office/drawing/2014/main" id="{5EEFBC14-7E5B-47B2-B5E3-E90991F8919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6">
              <a:extLst>
                <a:ext uri="{FF2B5EF4-FFF2-40B4-BE49-F238E27FC236}">
                  <a16:creationId xmlns:a16="http://schemas.microsoft.com/office/drawing/2014/main" id="{00AFF6E4-A34A-4FD3-8C57-BB96114822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27">
              <a:extLst>
                <a:ext uri="{FF2B5EF4-FFF2-40B4-BE49-F238E27FC236}">
                  <a16:creationId xmlns:a16="http://schemas.microsoft.com/office/drawing/2014/main" id="{C63A8474-C075-4441-A0B3-52286EA5009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28">
              <a:extLst>
                <a:ext uri="{FF2B5EF4-FFF2-40B4-BE49-F238E27FC236}">
                  <a16:creationId xmlns:a16="http://schemas.microsoft.com/office/drawing/2014/main" id="{35DA4698-A2ED-4512-8887-F12D3F1437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30">
              <a:extLst>
                <a:ext uri="{FF2B5EF4-FFF2-40B4-BE49-F238E27FC236}">
                  <a16:creationId xmlns:a16="http://schemas.microsoft.com/office/drawing/2014/main" id="{3358E118-D590-4E50-B21C-6CDAA1CCAFC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43">
              <a:extLst>
                <a:ext uri="{FF2B5EF4-FFF2-40B4-BE49-F238E27FC236}">
                  <a16:creationId xmlns:a16="http://schemas.microsoft.com/office/drawing/2014/main" id="{F1EE889E-60FF-423F-ADCB-6CBEE853A04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1">
              <a:extLst>
                <a:ext uri="{FF2B5EF4-FFF2-40B4-BE49-F238E27FC236}">
                  <a16:creationId xmlns:a16="http://schemas.microsoft.com/office/drawing/2014/main" id="{A4AA0634-0A7C-4A35-8EB7-775200F129F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2">
              <a:extLst>
                <a:ext uri="{FF2B5EF4-FFF2-40B4-BE49-F238E27FC236}">
                  <a16:creationId xmlns:a16="http://schemas.microsoft.com/office/drawing/2014/main" id="{EBA21558-CAC3-445C-8882-5D4A0C6D2A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3">
              <a:extLst>
                <a:ext uri="{FF2B5EF4-FFF2-40B4-BE49-F238E27FC236}">
                  <a16:creationId xmlns:a16="http://schemas.microsoft.com/office/drawing/2014/main" id="{2E9415F1-5D31-4C25-9E26-203EEF5008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4">
              <a:extLst>
                <a:ext uri="{FF2B5EF4-FFF2-40B4-BE49-F238E27FC236}">
                  <a16:creationId xmlns:a16="http://schemas.microsoft.com/office/drawing/2014/main" id="{622FC1F6-879A-45BA-8752-08020C39CE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5">
              <a:extLst>
                <a:ext uri="{FF2B5EF4-FFF2-40B4-BE49-F238E27FC236}">
                  <a16:creationId xmlns:a16="http://schemas.microsoft.com/office/drawing/2014/main" id="{BA09826C-58E2-48C5-9666-333326C2CA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6">
              <a:extLst>
                <a:ext uri="{FF2B5EF4-FFF2-40B4-BE49-F238E27FC236}">
                  <a16:creationId xmlns:a16="http://schemas.microsoft.com/office/drawing/2014/main" id="{A6D3555F-4EA1-4EA7-9D08-2D75CE5192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57">
              <a:extLst>
                <a:ext uri="{FF2B5EF4-FFF2-40B4-BE49-F238E27FC236}">
                  <a16:creationId xmlns:a16="http://schemas.microsoft.com/office/drawing/2014/main" id="{60FA20E8-EDAA-4310-B870-97807901AC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59">
              <a:extLst>
                <a:ext uri="{FF2B5EF4-FFF2-40B4-BE49-F238E27FC236}">
                  <a16:creationId xmlns:a16="http://schemas.microsoft.com/office/drawing/2014/main" id="{F5552AA2-C2AB-4D59-B6EF-E8E5EE110E5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60">
              <a:extLst>
                <a:ext uri="{FF2B5EF4-FFF2-40B4-BE49-F238E27FC236}">
                  <a16:creationId xmlns:a16="http://schemas.microsoft.com/office/drawing/2014/main" id="{0BA267D0-8F6B-4803-B948-70E29B4587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1">
              <a:extLst>
                <a:ext uri="{FF2B5EF4-FFF2-40B4-BE49-F238E27FC236}">
                  <a16:creationId xmlns:a16="http://schemas.microsoft.com/office/drawing/2014/main" id="{86E372A3-B9F4-4FEE-8B96-D9AD879E214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5">
              <a:extLst>
                <a:ext uri="{FF2B5EF4-FFF2-40B4-BE49-F238E27FC236}">
                  <a16:creationId xmlns:a16="http://schemas.microsoft.com/office/drawing/2014/main" id="{FF0C4564-5DA6-4224-A8B7-85CE1323DE8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6">
              <a:extLst>
                <a:ext uri="{FF2B5EF4-FFF2-40B4-BE49-F238E27FC236}">
                  <a16:creationId xmlns:a16="http://schemas.microsoft.com/office/drawing/2014/main" id="{19F31D0D-C43D-4BB0-A13C-9524B84117D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7">
              <a:extLst>
                <a:ext uri="{FF2B5EF4-FFF2-40B4-BE49-F238E27FC236}">
                  <a16:creationId xmlns:a16="http://schemas.microsoft.com/office/drawing/2014/main" id="{6B32FB03-B0FE-4731-BE41-C59AFB49FB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8">
              <a:extLst>
                <a:ext uri="{FF2B5EF4-FFF2-40B4-BE49-F238E27FC236}">
                  <a16:creationId xmlns:a16="http://schemas.microsoft.com/office/drawing/2014/main" id="{BDD5B6F0-1E17-4DCD-AE5F-ED8C48892FE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9">
              <a:extLst>
                <a:ext uri="{FF2B5EF4-FFF2-40B4-BE49-F238E27FC236}">
                  <a16:creationId xmlns:a16="http://schemas.microsoft.com/office/drawing/2014/main" id="{0290BE17-E89B-4AF9-B3F6-AF4884D5246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1">
              <a:extLst>
                <a:ext uri="{FF2B5EF4-FFF2-40B4-BE49-F238E27FC236}">
                  <a16:creationId xmlns:a16="http://schemas.microsoft.com/office/drawing/2014/main" id="{85F63089-F77F-4F02-8417-AAC1847FBCA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2">
              <a:extLst>
                <a:ext uri="{FF2B5EF4-FFF2-40B4-BE49-F238E27FC236}">
                  <a16:creationId xmlns:a16="http://schemas.microsoft.com/office/drawing/2014/main" id="{7B01CD5E-570F-4CBF-9904-94F30D928C5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3">
              <a:extLst>
                <a:ext uri="{FF2B5EF4-FFF2-40B4-BE49-F238E27FC236}">
                  <a16:creationId xmlns:a16="http://schemas.microsoft.com/office/drawing/2014/main" id="{7EE6A672-2915-4B03-99A9-9364D5F152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4">
              <a:extLst>
                <a:ext uri="{FF2B5EF4-FFF2-40B4-BE49-F238E27FC236}">
                  <a16:creationId xmlns:a16="http://schemas.microsoft.com/office/drawing/2014/main" id="{2136B643-14E1-443A-BC1C-06ADAE65C3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16">
              <a:extLst>
                <a:ext uri="{FF2B5EF4-FFF2-40B4-BE49-F238E27FC236}">
                  <a16:creationId xmlns:a16="http://schemas.microsoft.com/office/drawing/2014/main" id="{867FA393-4F37-4E1A-870B-F96775FAB7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17">
              <a:extLst>
                <a:ext uri="{FF2B5EF4-FFF2-40B4-BE49-F238E27FC236}">
                  <a16:creationId xmlns:a16="http://schemas.microsoft.com/office/drawing/2014/main" id="{E225A1BE-FAD2-4764-A7E4-A6DA07D0573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1">
              <a:extLst>
                <a:ext uri="{FF2B5EF4-FFF2-40B4-BE49-F238E27FC236}">
                  <a16:creationId xmlns:a16="http://schemas.microsoft.com/office/drawing/2014/main" id="{25D65388-C7E0-4C07-822A-03C5009C6D1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25">
              <a:extLst>
                <a:ext uri="{FF2B5EF4-FFF2-40B4-BE49-F238E27FC236}">
                  <a16:creationId xmlns:a16="http://schemas.microsoft.com/office/drawing/2014/main" id="{E1D79822-C494-449C-B439-F437DAD4F21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29">
              <a:extLst>
                <a:ext uri="{FF2B5EF4-FFF2-40B4-BE49-F238E27FC236}">
                  <a16:creationId xmlns:a16="http://schemas.microsoft.com/office/drawing/2014/main" id="{CDB324E5-E8D9-40E3-BAB4-1F87E67E4F4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1">
              <a:extLst>
                <a:ext uri="{FF2B5EF4-FFF2-40B4-BE49-F238E27FC236}">
                  <a16:creationId xmlns:a16="http://schemas.microsoft.com/office/drawing/2014/main" id="{15404AB3-12EB-462E-85A2-AF4A7E91D72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2">
              <a:extLst>
                <a:ext uri="{FF2B5EF4-FFF2-40B4-BE49-F238E27FC236}">
                  <a16:creationId xmlns:a16="http://schemas.microsoft.com/office/drawing/2014/main" id="{228021CB-53B3-4BCC-A14C-0B6951FC971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3">
              <a:extLst>
                <a:ext uri="{FF2B5EF4-FFF2-40B4-BE49-F238E27FC236}">
                  <a16:creationId xmlns:a16="http://schemas.microsoft.com/office/drawing/2014/main" id="{B353D0BC-00A6-4EA4-9311-9FCB88CC202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4">
              <a:extLst>
                <a:ext uri="{FF2B5EF4-FFF2-40B4-BE49-F238E27FC236}">
                  <a16:creationId xmlns:a16="http://schemas.microsoft.com/office/drawing/2014/main" id="{0E001FD3-6EDD-47A3-9916-826E1595D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5">
              <a:extLst>
                <a:ext uri="{FF2B5EF4-FFF2-40B4-BE49-F238E27FC236}">
                  <a16:creationId xmlns:a16="http://schemas.microsoft.com/office/drawing/2014/main" id="{FE214D5B-D151-4E09-A01E-BEAAF9C679ED}"/>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6">
              <a:extLst>
                <a:ext uri="{FF2B5EF4-FFF2-40B4-BE49-F238E27FC236}">
                  <a16:creationId xmlns:a16="http://schemas.microsoft.com/office/drawing/2014/main" id="{3024EF13-0A45-49DD-B0F4-FA3A5169EFF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7">
              <a:extLst>
                <a:ext uri="{FF2B5EF4-FFF2-40B4-BE49-F238E27FC236}">
                  <a16:creationId xmlns:a16="http://schemas.microsoft.com/office/drawing/2014/main" id="{95E0BDAE-48A7-4752-A150-74DA4BAE5E4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38">
              <a:extLst>
                <a:ext uri="{FF2B5EF4-FFF2-40B4-BE49-F238E27FC236}">
                  <a16:creationId xmlns:a16="http://schemas.microsoft.com/office/drawing/2014/main" id="{DE128EDB-3179-4F47-8B37-BEDE3B82FFC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39">
              <a:extLst>
                <a:ext uri="{FF2B5EF4-FFF2-40B4-BE49-F238E27FC236}">
                  <a16:creationId xmlns:a16="http://schemas.microsoft.com/office/drawing/2014/main" id="{E09CDD49-7B7B-42C0-A09E-6CFB3CDFF6A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0">
              <a:extLst>
                <a:ext uri="{FF2B5EF4-FFF2-40B4-BE49-F238E27FC236}">
                  <a16:creationId xmlns:a16="http://schemas.microsoft.com/office/drawing/2014/main" id="{93C5D839-4CD5-4165-9091-7D9B92CDC1D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1">
              <a:extLst>
                <a:ext uri="{FF2B5EF4-FFF2-40B4-BE49-F238E27FC236}">
                  <a16:creationId xmlns:a16="http://schemas.microsoft.com/office/drawing/2014/main" id="{3C7F638A-BB6D-4B24-A7F9-03BF8087459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2">
              <a:extLst>
                <a:ext uri="{FF2B5EF4-FFF2-40B4-BE49-F238E27FC236}">
                  <a16:creationId xmlns:a16="http://schemas.microsoft.com/office/drawing/2014/main" id="{5B59DB64-329B-45EA-8A67-4213A886B5B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4">
              <a:extLst>
                <a:ext uri="{FF2B5EF4-FFF2-40B4-BE49-F238E27FC236}">
                  <a16:creationId xmlns:a16="http://schemas.microsoft.com/office/drawing/2014/main" id="{D8DAB003-6484-4D1D-85AE-93FA09BC5EF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5">
              <a:extLst>
                <a:ext uri="{FF2B5EF4-FFF2-40B4-BE49-F238E27FC236}">
                  <a16:creationId xmlns:a16="http://schemas.microsoft.com/office/drawing/2014/main" id="{D49280A1-ACA8-4CD6-9012-AF12660F07E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6">
              <a:extLst>
                <a:ext uri="{FF2B5EF4-FFF2-40B4-BE49-F238E27FC236}">
                  <a16:creationId xmlns:a16="http://schemas.microsoft.com/office/drawing/2014/main" id="{C03EAE8C-6089-40E5-9361-2E266A1EEBA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7">
              <a:extLst>
                <a:ext uri="{FF2B5EF4-FFF2-40B4-BE49-F238E27FC236}">
                  <a16:creationId xmlns:a16="http://schemas.microsoft.com/office/drawing/2014/main" id="{02E3A077-F087-4E14-A13E-4E9D4369B1F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48">
              <a:extLst>
                <a:ext uri="{FF2B5EF4-FFF2-40B4-BE49-F238E27FC236}">
                  <a16:creationId xmlns:a16="http://schemas.microsoft.com/office/drawing/2014/main" id="{7CE4FAAA-45E7-4C86-B59A-F284B79EFD2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49">
              <a:extLst>
                <a:ext uri="{FF2B5EF4-FFF2-40B4-BE49-F238E27FC236}">
                  <a16:creationId xmlns:a16="http://schemas.microsoft.com/office/drawing/2014/main" id="{E2689B62-CCA1-4EE5-B622-FBA51686891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5" name="Freeform 8">
              <a:extLst>
                <a:ext uri="{FF2B5EF4-FFF2-40B4-BE49-F238E27FC236}">
                  <a16:creationId xmlns:a16="http://schemas.microsoft.com/office/drawing/2014/main" id="{113638EE-3BCF-4315-A329-3C6766A3890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6" name="Freeform 106">
              <a:extLst>
                <a:ext uri="{FF2B5EF4-FFF2-40B4-BE49-F238E27FC236}">
                  <a16:creationId xmlns:a16="http://schemas.microsoft.com/office/drawing/2014/main" id="{4FB36B8F-335B-40F2-83BB-C2B2689DC2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useBgFill="1">
        <p:nvSpPr>
          <p:cNvPr id="68" name="Rectangle 67">
            <a:extLst>
              <a:ext uri="{FF2B5EF4-FFF2-40B4-BE49-F238E27FC236}">
                <a16:creationId xmlns:a16="http://schemas.microsoft.com/office/drawing/2014/main" id="{17121B47-384D-4AA6-BFEE-9EB117D2A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B84EE3D2-B06F-47DE-AAC1-4DB46BF883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1760" y="1370899"/>
            <a:ext cx="5783179" cy="424678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C6C3FB-602A-E6B7-6C3B-6E8355FAA2DA}"/>
              </a:ext>
            </a:extLst>
          </p:cNvPr>
          <p:cNvSpPr>
            <a:spLocks noGrp="1"/>
          </p:cNvSpPr>
          <p:nvPr>
            <p:ph type="title"/>
          </p:nvPr>
        </p:nvSpPr>
        <p:spPr>
          <a:xfrm>
            <a:off x="1699789" y="2436952"/>
            <a:ext cx="4582230" cy="2128574"/>
          </a:xfrm>
        </p:spPr>
        <p:txBody>
          <a:bodyPr vert="horz" lIns="91440" tIns="45720" rIns="91440" bIns="45720" rtlCol="0" anchor="t">
            <a:normAutofit/>
          </a:bodyPr>
          <a:lstStyle/>
          <a:p>
            <a:pPr algn="ctr"/>
            <a:r>
              <a:rPr lang="en-US" sz="6000" b="1">
                <a:latin typeface="Times New Roman"/>
                <a:cs typeface="Times New Roman"/>
              </a:rPr>
              <a:t>Have a great school year!</a:t>
            </a:r>
          </a:p>
        </p:txBody>
      </p:sp>
      <p:grpSp>
        <p:nvGrpSpPr>
          <p:cNvPr id="72" name="Group 71">
            <a:extLst>
              <a:ext uri="{FF2B5EF4-FFF2-40B4-BE49-F238E27FC236}">
                <a16:creationId xmlns:a16="http://schemas.microsoft.com/office/drawing/2014/main" id="{595622E6-895C-4818-9935-FCD87D52D9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60118" y="0"/>
            <a:ext cx="1376358" cy="6796617"/>
            <a:chOff x="10560118" y="0"/>
            <a:chExt cx="1376358" cy="6796617"/>
          </a:xfrm>
        </p:grpSpPr>
        <p:sp>
          <p:nvSpPr>
            <p:cNvPr id="73" name="Freeform 8">
              <a:extLst>
                <a:ext uri="{FF2B5EF4-FFF2-40B4-BE49-F238E27FC236}">
                  <a16:creationId xmlns:a16="http://schemas.microsoft.com/office/drawing/2014/main" id="{2DE640CE-132C-43BE-BCA3-8F0BE59F46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5" y="668164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10">
              <a:extLst>
                <a:ext uri="{FF2B5EF4-FFF2-40B4-BE49-F238E27FC236}">
                  <a16:creationId xmlns:a16="http://schemas.microsoft.com/office/drawing/2014/main" id="{000F7CF0-3D04-492F-A268-9018177261A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0842" y="152662"/>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15">
              <a:extLst>
                <a:ext uri="{FF2B5EF4-FFF2-40B4-BE49-F238E27FC236}">
                  <a16:creationId xmlns:a16="http://schemas.microsoft.com/office/drawing/2014/main" id="{C1DEC041-746E-4EA1-B788-1F7F7483510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4772" y="666859"/>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18">
              <a:extLst>
                <a:ext uri="{FF2B5EF4-FFF2-40B4-BE49-F238E27FC236}">
                  <a16:creationId xmlns:a16="http://schemas.microsoft.com/office/drawing/2014/main" id="{5F1AFD93-4239-40D2-8DCA-F946C9E6E6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8186" y="410116"/>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Freeform 19">
              <a:extLst>
                <a:ext uri="{FF2B5EF4-FFF2-40B4-BE49-F238E27FC236}">
                  <a16:creationId xmlns:a16="http://schemas.microsoft.com/office/drawing/2014/main" id="{F7C397F6-59FA-4A2D-8F3F-BEB6EE859DE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18104" y="2096992"/>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Freeform 20">
              <a:extLst>
                <a:ext uri="{FF2B5EF4-FFF2-40B4-BE49-F238E27FC236}">
                  <a16:creationId xmlns:a16="http://schemas.microsoft.com/office/drawing/2014/main" id="{19BD7C73-D214-444B-88EB-EE29E138BDE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02867" y="229455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79" name="Freeform 22">
              <a:extLst>
                <a:ext uri="{FF2B5EF4-FFF2-40B4-BE49-F238E27FC236}">
                  <a16:creationId xmlns:a16="http://schemas.microsoft.com/office/drawing/2014/main" id="{C4F6F166-B2C7-4DEF-9D27-8C7C5281EDA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2206" y="1124393"/>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0" name="Freeform 23">
              <a:extLst>
                <a:ext uri="{FF2B5EF4-FFF2-40B4-BE49-F238E27FC236}">
                  <a16:creationId xmlns:a16="http://schemas.microsoft.com/office/drawing/2014/main" id="{1836659E-9BA4-478B-888E-7918CD1E4F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5893" y="911827"/>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1" name="Freeform 26">
              <a:extLst>
                <a:ext uri="{FF2B5EF4-FFF2-40B4-BE49-F238E27FC236}">
                  <a16:creationId xmlns:a16="http://schemas.microsoft.com/office/drawing/2014/main" id="{11DC92E8-61D6-4678-A815-0A449C372F5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73117" y="1395534"/>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2" name="Freeform 27">
              <a:extLst>
                <a:ext uri="{FF2B5EF4-FFF2-40B4-BE49-F238E27FC236}">
                  <a16:creationId xmlns:a16="http://schemas.microsoft.com/office/drawing/2014/main" id="{16F2F68A-C3D4-4CF7-BC66-3BB510BA95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63593" y="1832636"/>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3" name="Freeform 28">
              <a:extLst>
                <a:ext uri="{FF2B5EF4-FFF2-40B4-BE49-F238E27FC236}">
                  <a16:creationId xmlns:a16="http://schemas.microsoft.com/office/drawing/2014/main" id="{27E279E3-83BE-46D7-BC57-137DED9A1DD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0677" y="1610044"/>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30">
              <a:extLst>
                <a:ext uri="{FF2B5EF4-FFF2-40B4-BE49-F238E27FC236}">
                  <a16:creationId xmlns:a16="http://schemas.microsoft.com/office/drawing/2014/main" id="{65AB9160-E89C-4231-9056-39F8CBAF0E8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825927" y="1153146"/>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Freeform 43">
              <a:extLst>
                <a:ext uri="{FF2B5EF4-FFF2-40B4-BE49-F238E27FC236}">
                  <a16:creationId xmlns:a16="http://schemas.microsoft.com/office/drawing/2014/main" id="{8CC42264-7CBA-4049-8CE9-F42DA07F27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39919" y="861035"/>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51">
              <a:extLst>
                <a:ext uri="{FF2B5EF4-FFF2-40B4-BE49-F238E27FC236}">
                  <a16:creationId xmlns:a16="http://schemas.microsoft.com/office/drawing/2014/main" id="{22AC0855-2BCD-48C6-B7E9-93E17644991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12888" y="1015451"/>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52">
              <a:extLst>
                <a:ext uri="{FF2B5EF4-FFF2-40B4-BE49-F238E27FC236}">
                  <a16:creationId xmlns:a16="http://schemas.microsoft.com/office/drawing/2014/main" id="{8F2B8603-2341-48E0-A478-D3DEC6BCB38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9893" y="451020"/>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53">
              <a:extLst>
                <a:ext uri="{FF2B5EF4-FFF2-40B4-BE49-F238E27FC236}">
                  <a16:creationId xmlns:a16="http://schemas.microsoft.com/office/drawing/2014/main" id="{9829AAB0-C80F-4816-98D9-B073E0E0258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974" y="1254224"/>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54">
              <a:extLst>
                <a:ext uri="{FF2B5EF4-FFF2-40B4-BE49-F238E27FC236}">
                  <a16:creationId xmlns:a16="http://schemas.microsoft.com/office/drawing/2014/main" id="{FFF2AF19-A868-44F8-944E-8625EFEA7A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821" y="614648"/>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55">
              <a:extLst>
                <a:ext uri="{FF2B5EF4-FFF2-40B4-BE49-F238E27FC236}">
                  <a16:creationId xmlns:a16="http://schemas.microsoft.com/office/drawing/2014/main" id="{19C481A9-3BCA-4C40-A323-E99C9481315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834" y="1463825"/>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56">
              <a:extLst>
                <a:ext uri="{FF2B5EF4-FFF2-40B4-BE49-F238E27FC236}">
                  <a16:creationId xmlns:a16="http://schemas.microsoft.com/office/drawing/2014/main" id="{B6DEB2DB-99F0-41FE-8F15-BEB091B2510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500530" y="2293861"/>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57">
              <a:extLst>
                <a:ext uri="{FF2B5EF4-FFF2-40B4-BE49-F238E27FC236}">
                  <a16:creationId xmlns:a16="http://schemas.microsoft.com/office/drawing/2014/main" id="{635C6778-22C5-4739-ADA3-03D9500BAAA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6983" y="1673570"/>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59">
              <a:extLst>
                <a:ext uri="{FF2B5EF4-FFF2-40B4-BE49-F238E27FC236}">
                  <a16:creationId xmlns:a16="http://schemas.microsoft.com/office/drawing/2014/main" id="{2A768F35-A374-4597-8C0F-E5E9170C4CE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6433" y="255923"/>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60">
              <a:extLst>
                <a:ext uri="{FF2B5EF4-FFF2-40B4-BE49-F238E27FC236}">
                  <a16:creationId xmlns:a16="http://schemas.microsoft.com/office/drawing/2014/main" id="{3F5CA884-0B4E-4C1E-A397-B03B860D2DC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1664" y="190336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61">
              <a:extLst>
                <a:ext uri="{FF2B5EF4-FFF2-40B4-BE49-F238E27FC236}">
                  <a16:creationId xmlns:a16="http://schemas.microsoft.com/office/drawing/2014/main" id="{319CE7B5-B5E2-4F13-ABF5-1CDF0865402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7961" y="2137724"/>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78">
              <a:extLst>
                <a:ext uri="{FF2B5EF4-FFF2-40B4-BE49-F238E27FC236}">
                  <a16:creationId xmlns:a16="http://schemas.microsoft.com/office/drawing/2014/main" id="{397D2E03-98AE-4647-821F-85862785BB0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47199" y="721463"/>
              <a:ext cx="147990" cy="75075"/>
            </a:xfrm>
            <a:custGeom>
              <a:avLst/>
              <a:gdLst>
                <a:gd name="T0" fmla="*/ 22 w 45"/>
                <a:gd name="T1" fmla="*/ 0 h 25"/>
                <a:gd name="T2" fmla="*/ 28 w 45"/>
                <a:gd name="T3" fmla="*/ 25 h 25"/>
                <a:gd name="T4" fmla="*/ 22 w 45"/>
                <a:gd name="T5" fmla="*/ 0 h 25"/>
              </a:gdLst>
              <a:ahLst/>
              <a:cxnLst>
                <a:cxn ang="0">
                  <a:pos x="T0" y="T1"/>
                </a:cxn>
                <a:cxn ang="0">
                  <a:pos x="T2" y="T3"/>
                </a:cxn>
                <a:cxn ang="0">
                  <a:pos x="T4" y="T5"/>
                </a:cxn>
              </a:cxnLst>
              <a:rect l="0" t="0" r="r" b="b"/>
              <a:pathLst>
                <a:path w="45" h="25">
                  <a:moveTo>
                    <a:pt x="22" y="0"/>
                  </a:moveTo>
                  <a:cubicBezTo>
                    <a:pt x="32" y="1"/>
                    <a:pt x="45" y="21"/>
                    <a:pt x="28" y="25"/>
                  </a:cubicBezTo>
                  <a:cubicBezTo>
                    <a:pt x="9" y="23"/>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79">
              <a:extLst>
                <a:ext uri="{FF2B5EF4-FFF2-40B4-BE49-F238E27FC236}">
                  <a16:creationId xmlns:a16="http://schemas.microsoft.com/office/drawing/2014/main" id="{17C275DB-E849-4EA4-8713-32B5D2DE9B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9571" y="952508"/>
              <a:ext cx="124063" cy="69362"/>
            </a:xfrm>
            <a:custGeom>
              <a:avLst/>
              <a:gdLst>
                <a:gd name="T0" fmla="*/ 20 w 38"/>
                <a:gd name="T1" fmla="*/ 0 h 23"/>
                <a:gd name="T2" fmla="*/ 20 w 38"/>
                <a:gd name="T3" fmla="*/ 22 h 23"/>
                <a:gd name="T4" fmla="*/ 20 w 38"/>
                <a:gd name="T5" fmla="*/ 0 h 23"/>
              </a:gdLst>
              <a:ahLst/>
              <a:cxnLst>
                <a:cxn ang="0">
                  <a:pos x="T0" y="T1"/>
                </a:cxn>
                <a:cxn ang="0">
                  <a:pos x="T2" y="T3"/>
                </a:cxn>
                <a:cxn ang="0">
                  <a:pos x="T4" y="T5"/>
                </a:cxn>
              </a:cxnLst>
              <a:rect l="0" t="0" r="r" b="b"/>
              <a:pathLst>
                <a:path w="38" h="23">
                  <a:moveTo>
                    <a:pt x="20" y="0"/>
                  </a:moveTo>
                  <a:cubicBezTo>
                    <a:pt x="37" y="3"/>
                    <a:pt x="38" y="23"/>
                    <a:pt x="20" y="22"/>
                  </a:cubicBezTo>
                  <a:cubicBezTo>
                    <a:pt x="8" y="18"/>
                    <a:pt x="0" y="5"/>
                    <a:pt x="2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80">
              <a:extLst>
                <a:ext uri="{FF2B5EF4-FFF2-40B4-BE49-F238E27FC236}">
                  <a16:creationId xmlns:a16="http://schemas.microsoft.com/office/drawing/2014/main" id="{5C9D14FB-8462-4595-9073-0C1669E55D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54230" y="1190303"/>
              <a:ext cx="124951" cy="66098"/>
            </a:xfrm>
            <a:custGeom>
              <a:avLst/>
              <a:gdLst>
                <a:gd name="T0" fmla="*/ 21 w 38"/>
                <a:gd name="T1" fmla="*/ 0 h 22"/>
                <a:gd name="T2" fmla="*/ 21 w 38"/>
                <a:gd name="T3" fmla="*/ 22 h 22"/>
                <a:gd name="T4" fmla="*/ 21 w 38"/>
                <a:gd name="T5" fmla="*/ 0 h 22"/>
              </a:gdLst>
              <a:ahLst/>
              <a:cxnLst>
                <a:cxn ang="0">
                  <a:pos x="T0" y="T1"/>
                </a:cxn>
                <a:cxn ang="0">
                  <a:pos x="T2" y="T3"/>
                </a:cxn>
                <a:cxn ang="0">
                  <a:pos x="T4" y="T5"/>
                </a:cxn>
              </a:cxnLst>
              <a:rect l="0" t="0" r="r" b="b"/>
              <a:pathLst>
                <a:path w="38" h="22">
                  <a:moveTo>
                    <a:pt x="21" y="0"/>
                  </a:moveTo>
                  <a:cubicBezTo>
                    <a:pt x="37" y="2"/>
                    <a:pt x="38" y="20"/>
                    <a:pt x="21" y="22"/>
                  </a:cubicBezTo>
                  <a:cubicBezTo>
                    <a:pt x="9" y="16"/>
                    <a:pt x="0" y="6"/>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82">
              <a:extLst>
                <a:ext uri="{FF2B5EF4-FFF2-40B4-BE49-F238E27FC236}">
                  <a16:creationId xmlns:a16="http://schemas.microsoft.com/office/drawing/2014/main" id="{61CFC522-2DDE-41FE-A896-31FD81E75BF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97973" y="5809440"/>
              <a:ext cx="128495" cy="69362"/>
            </a:xfrm>
            <a:custGeom>
              <a:avLst/>
              <a:gdLst>
                <a:gd name="T0" fmla="*/ 16 w 39"/>
                <a:gd name="T1" fmla="*/ 0 h 23"/>
                <a:gd name="T2" fmla="*/ 10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8"/>
                    <a:pt x="10" y="23"/>
                  </a:cubicBezTo>
                  <a:cubicBezTo>
                    <a:pt x="0" y="16"/>
                    <a:pt x="4" y="3"/>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84">
              <a:extLst>
                <a:ext uri="{FF2B5EF4-FFF2-40B4-BE49-F238E27FC236}">
                  <a16:creationId xmlns:a16="http://schemas.microsoft.com/office/drawing/2014/main" id="{1DE986F0-71DA-4FC5-9B8D-B80BCA378EC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28689" y="516877"/>
              <a:ext cx="131153" cy="88130"/>
            </a:xfrm>
            <a:custGeom>
              <a:avLst/>
              <a:gdLst>
                <a:gd name="T0" fmla="*/ 18 w 40"/>
                <a:gd name="T1" fmla="*/ 1 h 29"/>
                <a:gd name="T2" fmla="*/ 6 w 40"/>
                <a:gd name="T3" fmla="*/ 20 h 29"/>
                <a:gd name="T4" fmla="*/ 18 w 40"/>
                <a:gd name="T5" fmla="*/ 1 h 29"/>
              </a:gdLst>
              <a:ahLst/>
              <a:cxnLst>
                <a:cxn ang="0">
                  <a:pos x="T0" y="T1"/>
                </a:cxn>
                <a:cxn ang="0">
                  <a:pos x="T2" y="T3"/>
                </a:cxn>
                <a:cxn ang="0">
                  <a:pos x="T4" y="T5"/>
                </a:cxn>
              </a:cxnLst>
              <a:rect l="0" t="0" r="r" b="b"/>
              <a:pathLst>
                <a:path w="40" h="29">
                  <a:moveTo>
                    <a:pt x="18" y="1"/>
                  </a:moveTo>
                  <a:cubicBezTo>
                    <a:pt x="40" y="6"/>
                    <a:pt x="25" y="29"/>
                    <a:pt x="6" y="20"/>
                  </a:cubicBezTo>
                  <a:cubicBezTo>
                    <a:pt x="0" y="10"/>
                    <a:pt x="5" y="0"/>
                    <a:pt x="18"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86">
              <a:extLst>
                <a:ext uri="{FF2B5EF4-FFF2-40B4-BE49-F238E27FC236}">
                  <a16:creationId xmlns:a16="http://schemas.microsoft.com/office/drawing/2014/main" id="{FD3945E4-65D1-40A4-AA52-E82C5758BAB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38658" y="170868"/>
              <a:ext cx="131153" cy="112612"/>
            </a:xfrm>
            <a:custGeom>
              <a:avLst/>
              <a:gdLst>
                <a:gd name="T0" fmla="*/ 22 w 40"/>
                <a:gd name="T1" fmla="*/ 1 h 37"/>
                <a:gd name="T2" fmla="*/ 15 w 40"/>
                <a:gd name="T3" fmla="*/ 23 h 37"/>
                <a:gd name="T4" fmla="*/ 22 w 40"/>
                <a:gd name="T5" fmla="*/ 1 h 37"/>
              </a:gdLst>
              <a:ahLst/>
              <a:cxnLst>
                <a:cxn ang="0">
                  <a:pos x="T0" y="T1"/>
                </a:cxn>
                <a:cxn ang="0">
                  <a:pos x="T2" y="T3"/>
                </a:cxn>
                <a:cxn ang="0">
                  <a:pos x="T4" y="T5"/>
                </a:cxn>
              </a:cxnLst>
              <a:rect l="0" t="0" r="r" b="b"/>
              <a:pathLst>
                <a:path w="40" h="37">
                  <a:moveTo>
                    <a:pt x="22" y="1"/>
                  </a:moveTo>
                  <a:cubicBezTo>
                    <a:pt x="40" y="3"/>
                    <a:pt x="33" y="37"/>
                    <a:pt x="15" y="23"/>
                  </a:cubicBezTo>
                  <a:cubicBezTo>
                    <a:pt x="0" y="20"/>
                    <a:pt x="7" y="0"/>
                    <a:pt x="22"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89">
              <a:extLst>
                <a:ext uri="{FF2B5EF4-FFF2-40B4-BE49-F238E27FC236}">
                  <a16:creationId xmlns:a16="http://schemas.microsoft.com/office/drawing/2014/main" id="{69EDD546-3725-4141-9AEE-446524F560C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5467" y="5625289"/>
              <a:ext cx="134697" cy="93027"/>
            </a:xfrm>
            <a:custGeom>
              <a:avLst/>
              <a:gdLst>
                <a:gd name="T0" fmla="*/ 23 w 41"/>
                <a:gd name="T1" fmla="*/ 0 h 31"/>
                <a:gd name="T2" fmla="*/ 16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3"/>
                    <a:pt x="41" y="31"/>
                    <a:pt x="16" y="25"/>
                  </a:cubicBezTo>
                  <a:cubicBezTo>
                    <a:pt x="0" y="7"/>
                    <a:pt x="14"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90">
              <a:extLst>
                <a:ext uri="{FF2B5EF4-FFF2-40B4-BE49-F238E27FC236}">
                  <a16:creationId xmlns:a16="http://schemas.microsoft.com/office/drawing/2014/main" id="{29EB779D-53F9-4449-A3B9-B16A6EBF418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271313" y="2076674"/>
              <a:ext cx="2659" cy="8977"/>
            </a:xfrm>
            <a:custGeom>
              <a:avLst/>
              <a:gdLst>
                <a:gd name="T0" fmla="*/ 0 w 1"/>
                <a:gd name="T1" fmla="*/ 0 h 3"/>
                <a:gd name="T2" fmla="*/ 0 w 1"/>
                <a:gd name="T3" fmla="*/ 2 h 3"/>
                <a:gd name="T4" fmla="*/ 0 w 1"/>
                <a:gd name="T5" fmla="*/ 0 h 3"/>
              </a:gdLst>
              <a:ahLst/>
              <a:cxnLst>
                <a:cxn ang="0">
                  <a:pos x="T0" y="T1"/>
                </a:cxn>
                <a:cxn ang="0">
                  <a:pos x="T2" y="T3"/>
                </a:cxn>
                <a:cxn ang="0">
                  <a:pos x="T4" y="T5"/>
                </a:cxn>
              </a:cxnLst>
              <a:rect l="0" t="0" r="r" b="b"/>
              <a:pathLst>
                <a:path w="1" h="3">
                  <a:moveTo>
                    <a:pt x="0" y="0"/>
                  </a:moveTo>
                  <a:cubicBezTo>
                    <a:pt x="1" y="0"/>
                    <a:pt x="1" y="3"/>
                    <a:pt x="0" y="2"/>
                  </a:cubicBezTo>
                  <a:cubicBezTo>
                    <a:pt x="0" y="1"/>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105">
              <a:extLst>
                <a:ext uri="{FF2B5EF4-FFF2-40B4-BE49-F238E27FC236}">
                  <a16:creationId xmlns:a16="http://schemas.microsoft.com/office/drawing/2014/main" id="{C163A133-1361-488B-ACD1-7F6A6DE25E8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9649" y="5935260"/>
              <a:ext cx="140901" cy="93027"/>
            </a:xfrm>
            <a:custGeom>
              <a:avLst/>
              <a:gdLst>
                <a:gd name="T0" fmla="*/ 26 w 43"/>
                <a:gd name="T1" fmla="*/ 3 h 31"/>
                <a:gd name="T2" fmla="*/ 39 w 43"/>
                <a:gd name="T3" fmla="*/ 23 h 31"/>
                <a:gd name="T4" fmla="*/ 26 w 43"/>
                <a:gd name="T5" fmla="*/ 3 h 31"/>
              </a:gdLst>
              <a:ahLst/>
              <a:cxnLst>
                <a:cxn ang="0">
                  <a:pos x="T0" y="T1"/>
                </a:cxn>
                <a:cxn ang="0">
                  <a:pos x="T2" y="T3"/>
                </a:cxn>
                <a:cxn ang="0">
                  <a:pos x="T4" y="T5"/>
                </a:cxn>
              </a:cxnLst>
              <a:rect l="0" t="0" r="r" b="b"/>
              <a:pathLst>
                <a:path w="43" h="31">
                  <a:moveTo>
                    <a:pt x="26" y="3"/>
                  </a:moveTo>
                  <a:cubicBezTo>
                    <a:pt x="34" y="0"/>
                    <a:pt x="43" y="17"/>
                    <a:pt x="39"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Freeform 106">
              <a:extLst>
                <a:ext uri="{FF2B5EF4-FFF2-40B4-BE49-F238E27FC236}">
                  <a16:creationId xmlns:a16="http://schemas.microsoft.com/office/drawing/2014/main" id="{0D0520FA-0028-46DA-BF2D-2DC8D74D4FE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74357" y="56901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6" name="Freeform 108">
              <a:extLst>
                <a:ext uri="{FF2B5EF4-FFF2-40B4-BE49-F238E27FC236}">
                  <a16:creationId xmlns:a16="http://schemas.microsoft.com/office/drawing/2014/main" id="{23F22E59-1B66-47AA-BA81-7B4191A480B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9785" y="1082266"/>
              <a:ext cx="121406" cy="90579"/>
            </a:xfrm>
            <a:custGeom>
              <a:avLst/>
              <a:gdLst>
                <a:gd name="T0" fmla="*/ 26 w 37"/>
                <a:gd name="T1" fmla="*/ 1 h 30"/>
                <a:gd name="T2" fmla="*/ 35 w 37"/>
                <a:gd name="T3" fmla="*/ 21 h 30"/>
                <a:gd name="T4" fmla="*/ 26 w 37"/>
                <a:gd name="T5" fmla="*/ 1 h 30"/>
              </a:gdLst>
              <a:ahLst/>
              <a:cxnLst>
                <a:cxn ang="0">
                  <a:pos x="T0" y="T1"/>
                </a:cxn>
                <a:cxn ang="0">
                  <a:pos x="T2" y="T3"/>
                </a:cxn>
                <a:cxn ang="0">
                  <a:pos x="T4" y="T5"/>
                </a:cxn>
              </a:cxnLst>
              <a:rect l="0" t="0" r="r" b="b"/>
              <a:pathLst>
                <a:path w="37" h="30">
                  <a:moveTo>
                    <a:pt x="26" y="1"/>
                  </a:moveTo>
                  <a:cubicBezTo>
                    <a:pt x="35" y="0"/>
                    <a:pt x="37" y="13"/>
                    <a:pt x="35" y="21"/>
                  </a:cubicBezTo>
                  <a:cubicBezTo>
                    <a:pt x="14" y="30"/>
                    <a:pt x="0" y="8"/>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Freeform 110">
              <a:extLst>
                <a:ext uri="{FF2B5EF4-FFF2-40B4-BE49-F238E27FC236}">
                  <a16:creationId xmlns:a16="http://schemas.microsoft.com/office/drawing/2014/main" id="{36F7FB00-9A76-4C0E-A05C-CA6B96A1D01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52081" y="321179"/>
              <a:ext cx="127608" cy="114243"/>
            </a:xfrm>
            <a:custGeom>
              <a:avLst/>
              <a:gdLst>
                <a:gd name="T0" fmla="*/ 21 w 39"/>
                <a:gd name="T1" fmla="*/ 1 h 38"/>
                <a:gd name="T2" fmla="*/ 39 w 39"/>
                <a:gd name="T3" fmla="*/ 18 h 38"/>
                <a:gd name="T4" fmla="*/ 21 w 39"/>
                <a:gd name="T5" fmla="*/ 1 h 38"/>
              </a:gdLst>
              <a:ahLst/>
              <a:cxnLst>
                <a:cxn ang="0">
                  <a:pos x="T0" y="T1"/>
                </a:cxn>
                <a:cxn ang="0">
                  <a:pos x="T2" y="T3"/>
                </a:cxn>
                <a:cxn ang="0">
                  <a:pos x="T4" y="T5"/>
                </a:cxn>
              </a:cxnLst>
              <a:rect l="0" t="0" r="r" b="b"/>
              <a:pathLst>
                <a:path w="39" h="38">
                  <a:moveTo>
                    <a:pt x="21" y="1"/>
                  </a:moveTo>
                  <a:cubicBezTo>
                    <a:pt x="35" y="0"/>
                    <a:pt x="38" y="8"/>
                    <a:pt x="39" y="18"/>
                  </a:cubicBezTo>
                  <a:cubicBezTo>
                    <a:pt x="25" y="38"/>
                    <a:pt x="0" y="13"/>
                    <a:pt x="2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8" name="Freeform 111">
              <a:extLst>
                <a:ext uri="{FF2B5EF4-FFF2-40B4-BE49-F238E27FC236}">
                  <a16:creationId xmlns:a16="http://schemas.microsoft.com/office/drawing/2014/main" id="{68DA8E50-B15F-4B3A-90EC-2A03E257B2C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6505" y="1277239"/>
              <a:ext cx="131153" cy="87315"/>
            </a:xfrm>
            <a:custGeom>
              <a:avLst/>
              <a:gdLst>
                <a:gd name="T0" fmla="*/ 24 w 40"/>
                <a:gd name="T1" fmla="*/ 0 h 29"/>
                <a:gd name="T2" fmla="*/ 20 w 40"/>
                <a:gd name="T3" fmla="*/ 25 h 29"/>
                <a:gd name="T4" fmla="*/ 24 w 40"/>
                <a:gd name="T5" fmla="*/ 0 h 29"/>
              </a:gdLst>
              <a:ahLst/>
              <a:cxnLst>
                <a:cxn ang="0">
                  <a:pos x="T0" y="T1"/>
                </a:cxn>
                <a:cxn ang="0">
                  <a:pos x="T2" y="T3"/>
                </a:cxn>
                <a:cxn ang="0">
                  <a:pos x="T4" y="T5"/>
                </a:cxn>
              </a:cxnLst>
              <a:rect l="0" t="0" r="r" b="b"/>
              <a:pathLst>
                <a:path w="40" h="29">
                  <a:moveTo>
                    <a:pt x="24" y="0"/>
                  </a:moveTo>
                  <a:cubicBezTo>
                    <a:pt x="40" y="1"/>
                    <a:pt x="35" y="29"/>
                    <a:pt x="20" y="25"/>
                  </a:cubicBezTo>
                  <a:cubicBezTo>
                    <a:pt x="0" y="19"/>
                    <a:pt x="5"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9" name="Freeform 112">
              <a:extLst>
                <a:ext uri="{FF2B5EF4-FFF2-40B4-BE49-F238E27FC236}">
                  <a16:creationId xmlns:a16="http://schemas.microsoft.com/office/drawing/2014/main" id="{82C7AB40-A354-4997-93B2-B7DE6C7D447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62783" y="890025"/>
              <a:ext cx="117860" cy="81603"/>
            </a:xfrm>
            <a:custGeom>
              <a:avLst/>
              <a:gdLst>
                <a:gd name="T0" fmla="*/ 19 w 36"/>
                <a:gd name="T1" fmla="*/ 1 h 27"/>
                <a:gd name="T2" fmla="*/ 21 w 36"/>
                <a:gd name="T3" fmla="*/ 27 h 27"/>
                <a:gd name="T4" fmla="*/ 19 w 36"/>
                <a:gd name="T5" fmla="*/ 1 h 27"/>
              </a:gdLst>
              <a:ahLst/>
              <a:cxnLst>
                <a:cxn ang="0">
                  <a:pos x="T0" y="T1"/>
                </a:cxn>
                <a:cxn ang="0">
                  <a:pos x="T2" y="T3"/>
                </a:cxn>
                <a:cxn ang="0">
                  <a:pos x="T4" y="T5"/>
                </a:cxn>
              </a:cxnLst>
              <a:rect l="0" t="0" r="r" b="b"/>
              <a:pathLst>
                <a:path w="36" h="27">
                  <a:moveTo>
                    <a:pt x="19" y="1"/>
                  </a:moveTo>
                  <a:cubicBezTo>
                    <a:pt x="31" y="1"/>
                    <a:pt x="36"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0" name="Freeform 123">
              <a:extLst>
                <a:ext uri="{FF2B5EF4-FFF2-40B4-BE49-F238E27FC236}">
                  <a16:creationId xmlns:a16="http://schemas.microsoft.com/office/drawing/2014/main" id="{C62E3823-6812-4FC3-9E11-0D743AF69A6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79201" y="214054"/>
              <a:ext cx="140901" cy="93843"/>
            </a:xfrm>
            <a:custGeom>
              <a:avLst/>
              <a:gdLst>
                <a:gd name="T0" fmla="*/ 26 w 43"/>
                <a:gd name="T1" fmla="*/ 3 h 31"/>
                <a:gd name="T2" fmla="*/ 40 w 43"/>
                <a:gd name="T3" fmla="*/ 23 h 31"/>
                <a:gd name="T4" fmla="*/ 26 w 43"/>
                <a:gd name="T5" fmla="*/ 3 h 31"/>
              </a:gdLst>
              <a:ahLst/>
              <a:cxnLst>
                <a:cxn ang="0">
                  <a:pos x="T0" y="T1"/>
                </a:cxn>
                <a:cxn ang="0">
                  <a:pos x="T2" y="T3"/>
                </a:cxn>
                <a:cxn ang="0">
                  <a:pos x="T4" y="T5"/>
                </a:cxn>
              </a:cxnLst>
              <a:rect l="0" t="0" r="r" b="b"/>
              <a:pathLst>
                <a:path w="43" h="31">
                  <a:moveTo>
                    <a:pt x="26" y="3"/>
                  </a:moveTo>
                  <a:cubicBezTo>
                    <a:pt x="35" y="0"/>
                    <a:pt x="43" y="17"/>
                    <a:pt x="40" y="23"/>
                  </a:cubicBezTo>
                  <a:cubicBezTo>
                    <a:pt x="20" y="31"/>
                    <a:pt x="0" y="15"/>
                    <a:pt x="26"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1" name="Freeform 130">
              <a:extLst>
                <a:ext uri="{FF2B5EF4-FFF2-40B4-BE49-F238E27FC236}">
                  <a16:creationId xmlns:a16="http://schemas.microsoft.com/office/drawing/2014/main" id="{BD38CEC7-EB05-4770-88A0-21AB3389ECE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25413" y="462988"/>
              <a:ext cx="157737" cy="81603"/>
            </a:xfrm>
            <a:custGeom>
              <a:avLst/>
              <a:gdLst>
                <a:gd name="T0" fmla="*/ 31 w 48"/>
                <a:gd name="T1" fmla="*/ 0 h 27"/>
                <a:gd name="T2" fmla="*/ 18 w 48"/>
                <a:gd name="T3" fmla="*/ 24 h 27"/>
                <a:gd name="T4" fmla="*/ 31 w 48"/>
                <a:gd name="T5" fmla="*/ 0 h 27"/>
              </a:gdLst>
              <a:ahLst/>
              <a:cxnLst>
                <a:cxn ang="0">
                  <a:pos x="T0" y="T1"/>
                </a:cxn>
                <a:cxn ang="0">
                  <a:pos x="T2" y="T3"/>
                </a:cxn>
                <a:cxn ang="0">
                  <a:pos x="T4" y="T5"/>
                </a:cxn>
              </a:cxnLst>
              <a:rect l="0" t="0" r="r" b="b"/>
              <a:pathLst>
                <a:path w="48" h="27">
                  <a:moveTo>
                    <a:pt x="31" y="0"/>
                  </a:moveTo>
                  <a:cubicBezTo>
                    <a:pt x="48" y="10"/>
                    <a:pt x="32" y="27"/>
                    <a:pt x="18" y="24"/>
                  </a:cubicBezTo>
                  <a:cubicBezTo>
                    <a:pt x="0" y="14"/>
                    <a:pt x="18" y="0"/>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2" name="Freeform 131">
              <a:extLst>
                <a:ext uri="{FF2B5EF4-FFF2-40B4-BE49-F238E27FC236}">
                  <a16:creationId xmlns:a16="http://schemas.microsoft.com/office/drawing/2014/main" id="{2C2A7A5C-8262-4207-A106-7925BEE25EF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66240" y="1058290"/>
              <a:ext cx="117860" cy="87315"/>
            </a:xfrm>
            <a:custGeom>
              <a:avLst/>
              <a:gdLst>
                <a:gd name="T0" fmla="*/ 15 w 36"/>
                <a:gd name="T1" fmla="*/ 0 h 29"/>
                <a:gd name="T2" fmla="*/ 25 w 36"/>
                <a:gd name="T3" fmla="*/ 15 h 29"/>
                <a:gd name="T4" fmla="*/ 13 w 36"/>
                <a:gd name="T5" fmla="*/ 21 h 29"/>
                <a:gd name="T6" fmla="*/ 15 w 36"/>
                <a:gd name="T7" fmla="*/ 0 h 29"/>
              </a:gdLst>
              <a:ahLst/>
              <a:cxnLst>
                <a:cxn ang="0">
                  <a:pos x="T0" y="T1"/>
                </a:cxn>
                <a:cxn ang="0">
                  <a:pos x="T2" y="T3"/>
                </a:cxn>
                <a:cxn ang="0">
                  <a:pos x="T4" y="T5"/>
                </a:cxn>
                <a:cxn ang="0">
                  <a:pos x="T6" y="T7"/>
                </a:cxn>
              </a:cxnLst>
              <a:rect l="0" t="0" r="r" b="b"/>
              <a:pathLst>
                <a:path w="36" h="29">
                  <a:moveTo>
                    <a:pt x="15" y="0"/>
                  </a:moveTo>
                  <a:cubicBezTo>
                    <a:pt x="21" y="0"/>
                    <a:pt x="36" y="13"/>
                    <a:pt x="25" y="15"/>
                  </a:cubicBezTo>
                  <a:cubicBezTo>
                    <a:pt x="20" y="19"/>
                    <a:pt x="20" y="22"/>
                    <a:pt x="13" y="21"/>
                  </a:cubicBezTo>
                  <a:cubicBezTo>
                    <a:pt x="0" y="29"/>
                    <a:pt x="0" y="0"/>
                    <a:pt x="1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3" name="Freeform 132">
              <a:extLst>
                <a:ext uri="{FF2B5EF4-FFF2-40B4-BE49-F238E27FC236}">
                  <a16:creationId xmlns:a16="http://schemas.microsoft.com/office/drawing/2014/main" id="{109B8939-2359-4AA5-BE84-D08AD6896C5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83691" y="5894067"/>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8"/>
                    <a:pt x="31" y="17"/>
                    <a:pt x="11" y="23"/>
                  </a:cubicBezTo>
                  <a:cubicBezTo>
                    <a:pt x="0" y="16"/>
                    <a:pt x="4" y="2"/>
                    <a:pt x="1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4" name="Freeform 135">
              <a:extLst>
                <a:ext uri="{FF2B5EF4-FFF2-40B4-BE49-F238E27FC236}">
                  <a16:creationId xmlns:a16="http://schemas.microsoft.com/office/drawing/2014/main" id="{28E156B2-2673-4090-B92A-DD788F91826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25273" y="801354"/>
              <a:ext cx="128495" cy="84051"/>
            </a:xfrm>
            <a:custGeom>
              <a:avLst/>
              <a:gdLst>
                <a:gd name="T0" fmla="*/ 21 w 39"/>
                <a:gd name="T1" fmla="*/ 0 h 28"/>
                <a:gd name="T2" fmla="*/ 6 w 39"/>
                <a:gd name="T3" fmla="*/ 20 h 28"/>
                <a:gd name="T4" fmla="*/ 21 w 39"/>
                <a:gd name="T5" fmla="*/ 0 h 28"/>
              </a:gdLst>
              <a:ahLst/>
              <a:cxnLst>
                <a:cxn ang="0">
                  <a:pos x="T0" y="T1"/>
                </a:cxn>
                <a:cxn ang="0">
                  <a:pos x="T2" y="T3"/>
                </a:cxn>
                <a:cxn ang="0">
                  <a:pos x="T4" y="T5"/>
                </a:cxn>
              </a:cxnLst>
              <a:rect l="0" t="0" r="r" b="b"/>
              <a:pathLst>
                <a:path w="39" h="28">
                  <a:moveTo>
                    <a:pt x="21" y="0"/>
                  </a:moveTo>
                  <a:cubicBezTo>
                    <a:pt x="39" y="12"/>
                    <a:pt x="22" y="28"/>
                    <a:pt x="6" y="20"/>
                  </a:cubicBezTo>
                  <a:cubicBezTo>
                    <a:pt x="0" y="7"/>
                    <a:pt x="7" y="0"/>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5" name="Freeform 141">
              <a:extLst>
                <a:ext uri="{FF2B5EF4-FFF2-40B4-BE49-F238E27FC236}">
                  <a16:creationId xmlns:a16="http://schemas.microsoft.com/office/drawing/2014/main" id="{7EF42F55-E2C9-4A07-91DA-8C10E0D7F4E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03894" y="1194032"/>
              <a:ext cx="163941" cy="163205"/>
            </a:xfrm>
            <a:custGeom>
              <a:avLst/>
              <a:gdLst>
                <a:gd name="T0" fmla="*/ 37 w 50"/>
                <a:gd name="T1" fmla="*/ 3 h 54"/>
                <a:gd name="T2" fmla="*/ 42 w 50"/>
                <a:gd name="T3" fmla="*/ 17 h 54"/>
                <a:gd name="T4" fmla="*/ 37 w 50"/>
                <a:gd name="T5" fmla="*/ 3 h 54"/>
              </a:gdLst>
              <a:ahLst/>
              <a:cxnLst>
                <a:cxn ang="0">
                  <a:pos x="T0" y="T1"/>
                </a:cxn>
                <a:cxn ang="0">
                  <a:pos x="T2" y="T3"/>
                </a:cxn>
                <a:cxn ang="0">
                  <a:pos x="T4" y="T5"/>
                </a:cxn>
              </a:cxnLst>
              <a:rect l="0" t="0" r="r" b="b"/>
              <a:pathLst>
                <a:path w="50" h="54">
                  <a:moveTo>
                    <a:pt x="37" y="3"/>
                  </a:moveTo>
                  <a:cubicBezTo>
                    <a:pt x="50" y="3"/>
                    <a:pt x="36" y="13"/>
                    <a:pt x="42" y="17"/>
                  </a:cubicBezTo>
                  <a:cubicBezTo>
                    <a:pt x="35" y="54"/>
                    <a:pt x="0" y="0"/>
                    <a:pt x="37"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6" name="Freeform 5">
              <a:extLst>
                <a:ext uri="{FF2B5EF4-FFF2-40B4-BE49-F238E27FC236}">
                  <a16:creationId xmlns:a16="http://schemas.microsoft.com/office/drawing/2014/main" id="{1230B5C4-95EA-4655-8618-08D13B32DCC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8752" y="2765620"/>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7" name="Freeform 6">
              <a:extLst>
                <a:ext uri="{FF2B5EF4-FFF2-40B4-BE49-F238E27FC236}">
                  <a16:creationId xmlns:a16="http://schemas.microsoft.com/office/drawing/2014/main" id="{90469482-5E37-4BFE-9F83-760D56D2CAD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90279" y="5109777"/>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8" name="Freeform 7">
              <a:extLst>
                <a:ext uri="{FF2B5EF4-FFF2-40B4-BE49-F238E27FC236}">
                  <a16:creationId xmlns:a16="http://schemas.microsoft.com/office/drawing/2014/main" id="{14E7CD44-9E2F-4FB6-AED9-D9BDB042E7E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8709" y="2479307"/>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9" name="Freeform 8">
              <a:extLst>
                <a:ext uri="{FF2B5EF4-FFF2-40B4-BE49-F238E27FC236}">
                  <a16:creationId xmlns:a16="http://schemas.microsoft.com/office/drawing/2014/main" id="{4DF38201-76AF-46C0-B2C7-3643EEED0A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7157" y="4810731"/>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0" name="Freeform 9">
              <a:extLst>
                <a:ext uri="{FF2B5EF4-FFF2-40B4-BE49-F238E27FC236}">
                  <a16:creationId xmlns:a16="http://schemas.microsoft.com/office/drawing/2014/main" id="{F829FF5C-5043-4640-B01F-F0F28271D7A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55295" y="4530259"/>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1" name="Freeform 11">
              <a:extLst>
                <a:ext uri="{FF2B5EF4-FFF2-40B4-BE49-F238E27FC236}">
                  <a16:creationId xmlns:a16="http://schemas.microsoft.com/office/drawing/2014/main" id="{D8EEAE37-148C-4CE3-89B1-152EA4AFD50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15656" y="4269027"/>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2" name="Freeform 12">
              <a:extLst>
                <a:ext uri="{FF2B5EF4-FFF2-40B4-BE49-F238E27FC236}">
                  <a16:creationId xmlns:a16="http://schemas.microsoft.com/office/drawing/2014/main" id="{A61104F5-14AD-4EB7-A54C-DAF0A2FCAB9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7432" y="3766546"/>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3" name="Freeform 13">
              <a:extLst>
                <a:ext uri="{FF2B5EF4-FFF2-40B4-BE49-F238E27FC236}">
                  <a16:creationId xmlns:a16="http://schemas.microsoft.com/office/drawing/2014/main" id="{EC38536F-D0A4-4AEC-A9F8-389E8990D9C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31897" y="3170516"/>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4" name="Freeform 14">
              <a:extLst>
                <a:ext uri="{FF2B5EF4-FFF2-40B4-BE49-F238E27FC236}">
                  <a16:creationId xmlns:a16="http://schemas.microsoft.com/office/drawing/2014/main" id="{127854F2-6E1A-4EFC-855D-55DECDD8B97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22537" y="3410446"/>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5" name="Freeform 16">
              <a:extLst>
                <a:ext uri="{FF2B5EF4-FFF2-40B4-BE49-F238E27FC236}">
                  <a16:creationId xmlns:a16="http://schemas.microsoft.com/office/drawing/2014/main" id="{9A119165-64BD-4252-8438-117F3E43E16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06272" y="4009578"/>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6" name="Freeform 17">
              <a:extLst>
                <a:ext uri="{FF2B5EF4-FFF2-40B4-BE49-F238E27FC236}">
                  <a16:creationId xmlns:a16="http://schemas.microsoft.com/office/drawing/2014/main" id="{B53A63B6-93A3-46DF-8EBB-44894367190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1251" y="5422266"/>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7" name="Freeform 21">
              <a:extLst>
                <a:ext uri="{FF2B5EF4-FFF2-40B4-BE49-F238E27FC236}">
                  <a16:creationId xmlns:a16="http://schemas.microsoft.com/office/drawing/2014/main" id="{B84CD6CD-22DF-4D8A-9074-674F7B23D54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89242" y="5733420"/>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8" name="Freeform 25">
              <a:extLst>
                <a:ext uri="{FF2B5EF4-FFF2-40B4-BE49-F238E27FC236}">
                  <a16:creationId xmlns:a16="http://schemas.microsoft.com/office/drawing/2014/main" id="{6CAC2E54-038E-42E0-A5CA-7260279ABC4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615" y="6658415"/>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9" name="Freeform 29">
              <a:extLst>
                <a:ext uri="{FF2B5EF4-FFF2-40B4-BE49-F238E27FC236}">
                  <a16:creationId xmlns:a16="http://schemas.microsoft.com/office/drawing/2014/main" id="{9D859BA7-EA9B-49BC-BAB5-5AA5DD96280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670125" y="5972127"/>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0" name="Freeform 31">
              <a:extLst>
                <a:ext uri="{FF2B5EF4-FFF2-40B4-BE49-F238E27FC236}">
                  <a16:creationId xmlns:a16="http://schemas.microsoft.com/office/drawing/2014/main" id="{132A12C0-F9E0-402E-86BF-0CA6126455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44008" y="6352160"/>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1" name="Freeform 32">
              <a:extLst>
                <a:ext uri="{FF2B5EF4-FFF2-40B4-BE49-F238E27FC236}">
                  <a16:creationId xmlns:a16="http://schemas.microsoft.com/office/drawing/2014/main" id="{B6052C85-F025-4AEC-BA73-B3D732161B8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0006" y="3296600"/>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2" name="Freeform 33">
              <a:extLst>
                <a:ext uri="{FF2B5EF4-FFF2-40B4-BE49-F238E27FC236}">
                  <a16:creationId xmlns:a16="http://schemas.microsoft.com/office/drawing/2014/main" id="{5DEC65F1-8509-4F25-9D55-7CD837E188B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919" y="4387911"/>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3" name="Freeform 34">
              <a:extLst>
                <a:ext uri="{FF2B5EF4-FFF2-40B4-BE49-F238E27FC236}">
                  <a16:creationId xmlns:a16="http://schemas.microsoft.com/office/drawing/2014/main" id="{AB3D96EE-DFC5-4071-89B2-F5DB3ACD11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3849" y="5385234"/>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4" name="Freeform 35">
              <a:extLst>
                <a:ext uri="{FF2B5EF4-FFF2-40B4-BE49-F238E27FC236}">
                  <a16:creationId xmlns:a16="http://schemas.microsoft.com/office/drawing/2014/main" id="{8F5F8AEE-422E-4180-8C39-6FCEC059CB4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9501" y="4596138"/>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5" name="Freeform 36">
              <a:extLst>
                <a:ext uri="{FF2B5EF4-FFF2-40B4-BE49-F238E27FC236}">
                  <a16:creationId xmlns:a16="http://schemas.microsoft.com/office/drawing/2014/main" id="{934D274F-F47D-47DE-AF0F-A1939A3F2E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047123"/>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6" name="Freeform 37">
              <a:extLst>
                <a:ext uri="{FF2B5EF4-FFF2-40B4-BE49-F238E27FC236}">
                  <a16:creationId xmlns:a16="http://schemas.microsoft.com/office/drawing/2014/main" id="{0A7C4035-FD5D-4380-90B8-3F24A816C106}"/>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404" y="3060660"/>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7" name="Freeform 38">
              <a:extLst>
                <a:ext uri="{FF2B5EF4-FFF2-40B4-BE49-F238E27FC236}">
                  <a16:creationId xmlns:a16="http://schemas.microsoft.com/office/drawing/2014/main" id="{C7F15AEE-302F-4C4B-8669-7D196FA2CAB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1073" y="4900756"/>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8" name="Freeform 39">
              <a:extLst>
                <a:ext uri="{FF2B5EF4-FFF2-40B4-BE49-F238E27FC236}">
                  <a16:creationId xmlns:a16="http://schemas.microsoft.com/office/drawing/2014/main" id="{D034440B-82AF-497A-9D49-3907F4905D4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63181" y="5141877"/>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9" name="Freeform 40">
              <a:extLst>
                <a:ext uri="{FF2B5EF4-FFF2-40B4-BE49-F238E27FC236}">
                  <a16:creationId xmlns:a16="http://schemas.microsoft.com/office/drawing/2014/main" id="{C473DED0-7789-47BA-88E9-BA510F17F47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8145" y="2598578"/>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0" name="Freeform 41">
              <a:extLst>
                <a:ext uri="{FF2B5EF4-FFF2-40B4-BE49-F238E27FC236}">
                  <a16:creationId xmlns:a16="http://schemas.microsoft.com/office/drawing/2014/main" id="{61660303-C328-4E3E-B718-FF16FE80829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51638" y="6279131"/>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1" name="Freeform 42">
              <a:extLst>
                <a:ext uri="{FF2B5EF4-FFF2-40B4-BE49-F238E27FC236}">
                  <a16:creationId xmlns:a16="http://schemas.microsoft.com/office/drawing/2014/main" id="{889A903A-3978-4E46-8E90-C21B27B80FE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39806" y="5597147"/>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2" name="Freeform 44">
              <a:extLst>
                <a:ext uri="{FF2B5EF4-FFF2-40B4-BE49-F238E27FC236}">
                  <a16:creationId xmlns:a16="http://schemas.microsoft.com/office/drawing/2014/main" id="{D999DFDA-98C7-49A3-A202-413BE43AB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43596" y="4081275"/>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3" name="Freeform 45">
              <a:extLst>
                <a:ext uri="{FF2B5EF4-FFF2-40B4-BE49-F238E27FC236}">
                  <a16:creationId xmlns:a16="http://schemas.microsoft.com/office/drawing/2014/main" id="{D8AE04A9-F987-40C8-8324-54B6166397B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1445" y="5837101"/>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4" name="Freeform 46">
              <a:extLst>
                <a:ext uri="{FF2B5EF4-FFF2-40B4-BE49-F238E27FC236}">
                  <a16:creationId xmlns:a16="http://schemas.microsoft.com/office/drawing/2014/main" id="{6BDC2FAA-6705-4773-A719-9B7BA5EC7F2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70504" y="2831197"/>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5" name="Freeform 47">
              <a:extLst>
                <a:ext uri="{FF2B5EF4-FFF2-40B4-BE49-F238E27FC236}">
                  <a16:creationId xmlns:a16="http://schemas.microsoft.com/office/drawing/2014/main" id="{39D3DD60-78EA-41B8-9629-B2097C0257F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8649" y="3850148"/>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6" name="Freeform 48">
              <a:extLst>
                <a:ext uri="{FF2B5EF4-FFF2-40B4-BE49-F238E27FC236}">
                  <a16:creationId xmlns:a16="http://schemas.microsoft.com/office/drawing/2014/main" id="{C82D54CE-3C15-4476-A162-D2B18460877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3906" y="3616678"/>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7" name="Freeform 49">
              <a:extLst>
                <a:ext uri="{FF2B5EF4-FFF2-40B4-BE49-F238E27FC236}">
                  <a16:creationId xmlns:a16="http://schemas.microsoft.com/office/drawing/2014/main" id="{C77AD9C8-EFE2-459E-9D2D-6D3F9003561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22520" y="6508346"/>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8" name="Freeform 70">
              <a:extLst>
                <a:ext uri="{FF2B5EF4-FFF2-40B4-BE49-F238E27FC236}">
                  <a16:creationId xmlns:a16="http://schemas.microsoft.com/office/drawing/2014/main" id="{A0B8A69D-893C-4130-B6D9-EE7A4151640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3099" y="6187020"/>
              <a:ext cx="131153" cy="75890"/>
            </a:xfrm>
            <a:custGeom>
              <a:avLst/>
              <a:gdLst>
                <a:gd name="T0" fmla="*/ 18 w 40"/>
                <a:gd name="T1" fmla="*/ 0 h 25"/>
                <a:gd name="T2" fmla="*/ 7 w 40"/>
                <a:gd name="T3" fmla="*/ 21 h 25"/>
                <a:gd name="T4" fmla="*/ 18 w 40"/>
                <a:gd name="T5" fmla="*/ 0 h 25"/>
              </a:gdLst>
              <a:ahLst/>
              <a:cxnLst>
                <a:cxn ang="0">
                  <a:pos x="T0" y="T1"/>
                </a:cxn>
                <a:cxn ang="0">
                  <a:pos x="T2" y="T3"/>
                </a:cxn>
                <a:cxn ang="0">
                  <a:pos x="T4" y="T5"/>
                </a:cxn>
              </a:cxnLst>
              <a:rect l="0" t="0" r="r" b="b"/>
              <a:pathLst>
                <a:path w="40" h="25">
                  <a:moveTo>
                    <a:pt x="18" y="0"/>
                  </a:moveTo>
                  <a:cubicBezTo>
                    <a:pt x="40" y="9"/>
                    <a:pt x="26" y="25"/>
                    <a:pt x="7" y="21"/>
                  </a:cubicBezTo>
                  <a:cubicBezTo>
                    <a:pt x="0" y="11"/>
                    <a:pt x="5" y="0"/>
                    <a:pt x="18"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9" name="Freeform 75">
              <a:extLst>
                <a:ext uri="{FF2B5EF4-FFF2-40B4-BE49-F238E27FC236}">
                  <a16:creationId xmlns:a16="http://schemas.microsoft.com/office/drawing/2014/main" id="{98B6FAFB-A59E-4743-88ED-ECC8308A1634}"/>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786635" y="2983476"/>
              <a:ext cx="128495" cy="78339"/>
            </a:xfrm>
            <a:custGeom>
              <a:avLst/>
              <a:gdLst>
                <a:gd name="T0" fmla="*/ 23 w 39"/>
                <a:gd name="T1" fmla="*/ 0 h 26"/>
                <a:gd name="T2" fmla="*/ 19 w 39"/>
                <a:gd name="T3" fmla="*/ 26 h 26"/>
                <a:gd name="T4" fmla="*/ 23 w 39"/>
                <a:gd name="T5" fmla="*/ 0 h 26"/>
              </a:gdLst>
              <a:ahLst/>
              <a:cxnLst>
                <a:cxn ang="0">
                  <a:pos x="T0" y="T1"/>
                </a:cxn>
                <a:cxn ang="0">
                  <a:pos x="T2" y="T3"/>
                </a:cxn>
                <a:cxn ang="0">
                  <a:pos x="T4" y="T5"/>
                </a:cxn>
              </a:cxnLst>
              <a:rect l="0" t="0" r="r" b="b"/>
              <a:pathLst>
                <a:path w="39" h="26">
                  <a:moveTo>
                    <a:pt x="23" y="0"/>
                  </a:moveTo>
                  <a:cubicBezTo>
                    <a:pt x="39" y="3"/>
                    <a:pt x="34" y="25"/>
                    <a:pt x="19" y="26"/>
                  </a:cubicBezTo>
                  <a:cubicBezTo>
                    <a:pt x="0" y="19"/>
                    <a:pt x="7" y="3"/>
                    <a:pt x="23"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0" name="Freeform 85">
              <a:extLst>
                <a:ext uri="{FF2B5EF4-FFF2-40B4-BE49-F238E27FC236}">
                  <a16:creationId xmlns:a16="http://schemas.microsoft.com/office/drawing/2014/main" id="{AD93045F-69E5-4B98-8A99-B093F9A436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36504" y="6435018"/>
              <a:ext cx="127608" cy="97107"/>
            </a:xfrm>
            <a:custGeom>
              <a:avLst/>
              <a:gdLst>
                <a:gd name="T0" fmla="*/ 21 w 39"/>
                <a:gd name="T1" fmla="*/ 0 h 32"/>
                <a:gd name="T2" fmla="*/ 13 w 39"/>
                <a:gd name="T3" fmla="*/ 20 h 32"/>
                <a:gd name="T4" fmla="*/ 21 w 39"/>
                <a:gd name="T5" fmla="*/ 0 h 32"/>
              </a:gdLst>
              <a:ahLst/>
              <a:cxnLst>
                <a:cxn ang="0">
                  <a:pos x="T0" y="T1"/>
                </a:cxn>
                <a:cxn ang="0">
                  <a:pos x="T2" y="T3"/>
                </a:cxn>
                <a:cxn ang="0">
                  <a:pos x="T4" y="T5"/>
                </a:cxn>
              </a:cxnLst>
              <a:rect l="0" t="0" r="r" b="b"/>
              <a:pathLst>
                <a:path w="39" h="32">
                  <a:moveTo>
                    <a:pt x="21" y="0"/>
                  </a:moveTo>
                  <a:cubicBezTo>
                    <a:pt x="39" y="2"/>
                    <a:pt x="32" y="32"/>
                    <a:pt x="13" y="20"/>
                  </a:cubicBezTo>
                  <a:cubicBezTo>
                    <a:pt x="3" y="23"/>
                    <a:pt x="0" y="1"/>
                    <a:pt x="21"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1" name="Freeform 87">
              <a:extLst>
                <a:ext uri="{FF2B5EF4-FFF2-40B4-BE49-F238E27FC236}">
                  <a16:creationId xmlns:a16="http://schemas.microsoft.com/office/drawing/2014/main" id="{EE6C8149-2426-4883-A4E6-70F4CB0BF3E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23983" y="6658052"/>
              <a:ext cx="134697" cy="90579"/>
            </a:xfrm>
            <a:custGeom>
              <a:avLst/>
              <a:gdLst>
                <a:gd name="T0" fmla="*/ 27 w 41"/>
                <a:gd name="T1" fmla="*/ 0 h 30"/>
                <a:gd name="T2" fmla="*/ 41 w 41"/>
                <a:gd name="T3" fmla="*/ 19 h 30"/>
                <a:gd name="T4" fmla="*/ 27 w 41"/>
                <a:gd name="T5" fmla="*/ 0 h 30"/>
              </a:gdLst>
              <a:ahLst/>
              <a:cxnLst>
                <a:cxn ang="0">
                  <a:pos x="T0" y="T1"/>
                </a:cxn>
                <a:cxn ang="0">
                  <a:pos x="T2" y="T3"/>
                </a:cxn>
                <a:cxn ang="0">
                  <a:pos x="T4" y="T5"/>
                </a:cxn>
              </a:cxnLst>
              <a:rect l="0" t="0" r="r" b="b"/>
              <a:pathLst>
                <a:path w="41" h="30">
                  <a:moveTo>
                    <a:pt x="27" y="0"/>
                  </a:moveTo>
                  <a:cubicBezTo>
                    <a:pt x="35" y="0"/>
                    <a:pt x="40" y="11"/>
                    <a:pt x="41" y="19"/>
                  </a:cubicBezTo>
                  <a:cubicBezTo>
                    <a:pt x="21" y="30"/>
                    <a:pt x="0" y="10"/>
                    <a:pt x="27"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2" name="Freeform 117">
              <a:extLst>
                <a:ext uri="{FF2B5EF4-FFF2-40B4-BE49-F238E27FC236}">
                  <a16:creationId xmlns:a16="http://schemas.microsoft.com/office/drawing/2014/main" id="{AD2584B5-8D22-45BD-A767-26635B70D52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90501" y="5875775"/>
              <a:ext cx="7089" cy="5712"/>
            </a:xfrm>
            <a:custGeom>
              <a:avLst/>
              <a:gdLst>
                <a:gd name="T0" fmla="*/ 0 w 2"/>
                <a:gd name="T1" fmla="*/ 0 h 2"/>
                <a:gd name="T2" fmla="*/ 1 w 2"/>
                <a:gd name="T3" fmla="*/ 2 h 2"/>
                <a:gd name="T4" fmla="*/ 0 w 2"/>
                <a:gd name="T5" fmla="*/ 0 h 2"/>
              </a:gdLst>
              <a:ahLst/>
              <a:cxnLst>
                <a:cxn ang="0">
                  <a:pos x="T0" y="T1"/>
                </a:cxn>
                <a:cxn ang="0">
                  <a:pos x="T2" y="T3"/>
                </a:cxn>
                <a:cxn ang="0">
                  <a:pos x="T4" y="T5"/>
                </a:cxn>
              </a:cxnLst>
              <a:rect l="0" t="0" r="r" b="b"/>
              <a:pathLst>
                <a:path w="2" h="2">
                  <a:moveTo>
                    <a:pt x="0" y="0"/>
                  </a:moveTo>
                  <a:cubicBezTo>
                    <a:pt x="1" y="1"/>
                    <a:pt x="2" y="1"/>
                    <a:pt x="1" y="2"/>
                  </a:cubicBezTo>
                  <a:cubicBezTo>
                    <a:pt x="0" y="2"/>
                    <a:pt x="0" y="1"/>
                    <a:pt x="0"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3" name="Freeform 118">
              <a:extLst>
                <a:ext uri="{FF2B5EF4-FFF2-40B4-BE49-F238E27FC236}">
                  <a16:creationId xmlns:a16="http://schemas.microsoft.com/office/drawing/2014/main" id="{21F6A307-936F-4618-8F06-A639C91C97A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0865" y="6433515"/>
              <a:ext cx="131153" cy="96290"/>
            </a:xfrm>
            <a:custGeom>
              <a:avLst/>
              <a:gdLst>
                <a:gd name="T0" fmla="*/ 22 w 40"/>
                <a:gd name="T1" fmla="*/ 0 h 32"/>
                <a:gd name="T2" fmla="*/ 16 w 40"/>
                <a:gd name="T3" fmla="*/ 25 h 32"/>
                <a:gd name="T4" fmla="*/ 22 w 40"/>
                <a:gd name="T5" fmla="*/ 0 h 32"/>
              </a:gdLst>
              <a:ahLst/>
              <a:cxnLst>
                <a:cxn ang="0">
                  <a:pos x="T0" y="T1"/>
                </a:cxn>
                <a:cxn ang="0">
                  <a:pos x="T2" y="T3"/>
                </a:cxn>
                <a:cxn ang="0">
                  <a:pos x="T4" y="T5"/>
                </a:cxn>
              </a:cxnLst>
              <a:rect l="0" t="0" r="r" b="b"/>
              <a:pathLst>
                <a:path w="40" h="32">
                  <a:moveTo>
                    <a:pt x="22" y="0"/>
                  </a:moveTo>
                  <a:cubicBezTo>
                    <a:pt x="40" y="3"/>
                    <a:pt x="40" y="32"/>
                    <a:pt x="16" y="25"/>
                  </a:cubicBezTo>
                  <a:cubicBezTo>
                    <a:pt x="0" y="7"/>
                    <a:pt x="14" y="4"/>
                    <a:pt x="22"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4" name="Freeform 119">
              <a:extLst>
                <a:ext uri="{FF2B5EF4-FFF2-40B4-BE49-F238E27FC236}">
                  <a16:creationId xmlns:a16="http://schemas.microsoft.com/office/drawing/2014/main" id="{4E79E3A2-3436-4935-AFA0-6D81A1F5458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67932" y="6174688"/>
              <a:ext cx="127608" cy="150965"/>
            </a:xfrm>
            <a:custGeom>
              <a:avLst/>
              <a:gdLst>
                <a:gd name="T0" fmla="*/ 13 w 39"/>
                <a:gd name="T1" fmla="*/ 6 h 50"/>
                <a:gd name="T2" fmla="*/ 0 w 39"/>
                <a:gd name="T3" fmla="*/ 23 h 50"/>
                <a:gd name="T4" fmla="*/ 13 w 39"/>
                <a:gd name="T5" fmla="*/ 6 h 50"/>
              </a:gdLst>
              <a:ahLst/>
              <a:cxnLst>
                <a:cxn ang="0">
                  <a:pos x="T0" y="T1"/>
                </a:cxn>
                <a:cxn ang="0">
                  <a:pos x="T2" y="T3"/>
                </a:cxn>
                <a:cxn ang="0">
                  <a:pos x="T4" y="T5"/>
                </a:cxn>
              </a:cxnLst>
              <a:rect l="0" t="0" r="r" b="b"/>
              <a:pathLst>
                <a:path w="39" h="50">
                  <a:moveTo>
                    <a:pt x="13" y="6"/>
                  </a:moveTo>
                  <a:cubicBezTo>
                    <a:pt x="39" y="10"/>
                    <a:pt x="16" y="50"/>
                    <a:pt x="0" y="23"/>
                  </a:cubicBezTo>
                  <a:cubicBezTo>
                    <a:pt x="1" y="0"/>
                    <a:pt x="5" y="14"/>
                    <a:pt x="13" y="6"/>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5" name="Freeform 139">
              <a:extLst>
                <a:ext uri="{FF2B5EF4-FFF2-40B4-BE49-F238E27FC236}">
                  <a16:creationId xmlns:a16="http://schemas.microsoft.com/office/drawing/2014/main" id="{88D3F1C3-57F7-4475-BE24-994E429A789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74383" y="6687383"/>
              <a:ext cx="131153" cy="87315"/>
            </a:xfrm>
            <a:custGeom>
              <a:avLst/>
              <a:gdLst>
                <a:gd name="T0" fmla="*/ 24 w 40"/>
                <a:gd name="T1" fmla="*/ 0 h 29"/>
                <a:gd name="T2" fmla="*/ 19 w 40"/>
                <a:gd name="T3" fmla="*/ 26 h 29"/>
                <a:gd name="T4" fmla="*/ 24 w 40"/>
                <a:gd name="T5" fmla="*/ 0 h 29"/>
              </a:gdLst>
              <a:ahLst/>
              <a:cxnLst>
                <a:cxn ang="0">
                  <a:pos x="T0" y="T1"/>
                </a:cxn>
                <a:cxn ang="0">
                  <a:pos x="T2" y="T3"/>
                </a:cxn>
                <a:cxn ang="0">
                  <a:pos x="T4" y="T5"/>
                </a:cxn>
              </a:cxnLst>
              <a:rect l="0" t="0" r="r" b="b"/>
              <a:pathLst>
                <a:path w="40" h="29">
                  <a:moveTo>
                    <a:pt x="24" y="0"/>
                  </a:moveTo>
                  <a:cubicBezTo>
                    <a:pt x="40" y="2"/>
                    <a:pt x="34" y="29"/>
                    <a:pt x="19" y="26"/>
                  </a:cubicBezTo>
                  <a:cubicBezTo>
                    <a:pt x="0" y="19"/>
                    <a:pt x="4" y="2"/>
                    <a:pt x="24"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6" name="Freeform 144">
              <a:extLst>
                <a:ext uri="{FF2B5EF4-FFF2-40B4-BE49-F238E27FC236}">
                  <a16:creationId xmlns:a16="http://schemas.microsoft.com/office/drawing/2014/main" id="{15EE5509-C1EF-4CE6-8DFF-08F8CFF9506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34515" y="6067649"/>
              <a:ext cx="141786" cy="90579"/>
            </a:xfrm>
            <a:custGeom>
              <a:avLst/>
              <a:gdLst>
                <a:gd name="T0" fmla="*/ 28 w 43"/>
                <a:gd name="T1" fmla="*/ 2 h 30"/>
                <a:gd name="T2" fmla="*/ 41 w 43"/>
                <a:gd name="T3" fmla="*/ 20 h 30"/>
                <a:gd name="T4" fmla="*/ 28 w 43"/>
                <a:gd name="T5" fmla="*/ 2 h 30"/>
              </a:gdLst>
              <a:ahLst/>
              <a:cxnLst>
                <a:cxn ang="0">
                  <a:pos x="T0" y="T1"/>
                </a:cxn>
                <a:cxn ang="0">
                  <a:pos x="T2" y="T3"/>
                </a:cxn>
                <a:cxn ang="0">
                  <a:pos x="T4" y="T5"/>
                </a:cxn>
              </a:cxnLst>
              <a:rect l="0" t="0" r="r" b="b"/>
              <a:pathLst>
                <a:path w="43" h="30">
                  <a:moveTo>
                    <a:pt x="28" y="2"/>
                  </a:moveTo>
                  <a:cubicBezTo>
                    <a:pt x="36" y="0"/>
                    <a:pt x="43" y="12"/>
                    <a:pt x="41" y="20"/>
                  </a:cubicBezTo>
                  <a:cubicBezTo>
                    <a:pt x="24" y="30"/>
                    <a:pt x="0" y="14"/>
                    <a:pt x="28" y="2"/>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7" name="Freeform 145">
              <a:extLst>
                <a:ext uri="{FF2B5EF4-FFF2-40B4-BE49-F238E27FC236}">
                  <a16:creationId xmlns:a16="http://schemas.microsoft.com/office/drawing/2014/main" id="{4E19D03A-8D08-4A59-A8B8-E44825AD5F9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552111" y="6357067"/>
              <a:ext cx="121406" cy="66913"/>
            </a:xfrm>
            <a:custGeom>
              <a:avLst/>
              <a:gdLst>
                <a:gd name="T0" fmla="*/ 19 w 37"/>
                <a:gd name="T1" fmla="*/ 0 h 22"/>
                <a:gd name="T2" fmla="*/ 19 w 37"/>
                <a:gd name="T3" fmla="*/ 22 h 22"/>
                <a:gd name="T4" fmla="*/ 19 w 37"/>
                <a:gd name="T5" fmla="*/ 0 h 22"/>
              </a:gdLst>
              <a:ahLst/>
              <a:cxnLst>
                <a:cxn ang="0">
                  <a:pos x="T0" y="T1"/>
                </a:cxn>
                <a:cxn ang="0">
                  <a:pos x="T2" y="T3"/>
                </a:cxn>
                <a:cxn ang="0">
                  <a:pos x="T4" y="T5"/>
                </a:cxn>
              </a:cxnLst>
              <a:rect l="0" t="0" r="r" b="b"/>
              <a:pathLst>
                <a:path w="37" h="22">
                  <a:moveTo>
                    <a:pt x="19" y="0"/>
                  </a:moveTo>
                  <a:cubicBezTo>
                    <a:pt x="35" y="1"/>
                    <a:pt x="37" y="22"/>
                    <a:pt x="19" y="22"/>
                  </a:cubicBezTo>
                  <a:cubicBezTo>
                    <a:pt x="6" y="18"/>
                    <a:pt x="0" y="4"/>
                    <a:pt x="19"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8" name="Freeform 8">
              <a:extLst>
                <a:ext uri="{FF2B5EF4-FFF2-40B4-BE49-F238E27FC236}">
                  <a16:creationId xmlns:a16="http://schemas.microsoft.com/office/drawing/2014/main" id="{24C9664D-878C-4BAE-9D15-1B5F9222E5E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883983" y="5963213"/>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59" name="Freeform 8">
              <a:extLst>
                <a:ext uri="{FF2B5EF4-FFF2-40B4-BE49-F238E27FC236}">
                  <a16:creationId xmlns:a16="http://schemas.microsoft.com/office/drawing/2014/main" id="{49E2A78F-5EF2-48FF-9F7B-F4F265DE34B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487661" y="3532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0" name="Freeform 8">
              <a:extLst>
                <a:ext uri="{FF2B5EF4-FFF2-40B4-BE49-F238E27FC236}">
                  <a16:creationId xmlns:a16="http://schemas.microsoft.com/office/drawing/2014/main" id="{410802B9-9228-43C9-A27E-CB4CC0B50DCF}"/>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987838" y="77057"/>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1" name="Freeform 106">
              <a:extLst>
                <a:ext uri="{FF2B5EF4-FFF2-40B4-BE49-F238E27FC236}">
                  <a16:creationId xmlns:a16="http://schemas.microsoft.com/office/drawing/2014/main" id="{2EB97A80-0E3D-48D2-B0C2-E10739A39EB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0684504" y="18795"/>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2" name="Freeform 106">
              <a:extLst>
                <a:ext uri="{FF2B5EF4-FFF2-40B4-BE49-F238E27FC236}">
                  <a16:creationId xmlns:a16="http://schemas.microsoft.com/office/drawing/2014/main" id="{9C52230F-B5E5-40D3-8563-0914770C7D4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11140290" y="5759184"/>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solidFill>
              <a:schemeClr val="bg2">
                <a:lumMod val="90000"/>
              </a:schemeClr>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4" name="Picture 4" descr="Walton - Team Home Walton Raiders Sports">
            <a:extLst>
              <a:ext uri="{FF2B5EF4-FFF2-40B4-BE49-F238E27FC236}">
                <a16:creationId xmlns:a16="http://schemas.microsoft.com/office/drawing/2014/main" id="{398E65F8-DD73-0BD3-DC8D-99E30BFCC029}"/>
              </a:ext>
            </a:extLst>
          </p:cNvPr>
          <p:cNvPicPr>
            <a:picLocks noChangeAspect="1"/>
          </p:cNvPicPr>
          <p:nvPr/>
        </p:nvPicPr>
        <p:blipFill rotWithShape="1">
          <a:blip r:embed="rId2"/>
          <a:srcRect l="21046" r="19897"/>
          <a:stretch/>
        </p:blipFill>
        <p:spPr>
          <a:xfrm>
            <a:off x="6874939" y="1378872"/>
            <a:ext cx="4470215" cy="4238816"/>
          </a:xfrm>
          <a:prstGeom prst="rect">
            <a:avLst/>
          </a:prstGeom>
        </p:spPr>
      </p:pic>
    </p:spTree>
    <p:extLst>
      <p:ext uri="{BB962C8B-B14F-4D97-AF65-F5344CB8AC3E}">
        <p14:creationId xmlns:p14="http://schemas.microsoft.com/office/powerpoint/2010/main" val="2691963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E267E-5606-3F5B-328B-86F0D9B8B1AA}"/>
              </a:ext>
            </a:extLst>
          </p:cNvPr>
          <p:cNvSpPr>
            <a:spLocks noGrp="1"/>
          </p:cNvSpPr>
          <p:nvPr>
            <p:ph type="title"/>
          </p:nvPr>
        </p:nvSpPr>
        <p:spPr>
          <a:xfrm>
            <a:off x="635000" y="640823"/>
            <a:ext cx="3418659" cy="5583148"/>
          </a:xfrm>
        </p:spPr>
        <p:txBody>
          <a:bodyPr anchor="ctr">
            <a:normAutofit/>
          </a:bodyPr>
          <a:lstStyle/>
          <a:p>
            <a:r>
              <a:rPr lang="en-US" sz="5400" b="1">
                <a:cs typeface="Calibri Light"/>
              </a:rPr>
              <a:t>11th Grade Resources</a:t>
            </a:r>
            <a:br>
              <a:rPr lang="en-US" sz="5400">
                <a:cs typeface="Calibri Light"/>
              </a:rPr>
            </a:br>
            <a:endParaRPr lang="en-US" sz="5400"/>
          </a:p>
        </p:txBody>
      </p:sp>
      <p:sp>
        <p:nvSpPr>
          <p:cNvPr id="14"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Content Placeholder 2">
            <a:extLst>
              <a:ext uri="{FF2B5EF4-FFF2-40B4-BE49-F238E27FC236}">
                <a16:creationId xmlns:a16="http://schemas.microsoft.com/office/drawing/2014/main" id="{6D473436-39D8-EA89-9738-786C012D24D3}"/>
              </a:ext>
            </a:extLst>
          </p:cNvPr>
          <p:cNvGraphicFramePr>
            <a:graphicFrameLocks noGrp="1"/>
          </p:cNvGraphicFramePr>
          <p:nvPr>
            <p:ph idx="1"/>
            <p:extLst>
              <p:ext uri="{D42A27DB-BD31-4B8C-83A1-F6EECF244321}">
                <p14:modId xmlns:p14="http://schemas.microsoft.com/office/powerpoint/2010/main" val="1718061192"/>
              </p:ext>
            </p:extLst>
          </p:nvPr>
        </p:nvGraphicFramePr>
        <p:xfrm>
          <a:off x="4648018" y="640822"/>
          <a:ext cx="7060286"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4402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5"/>
          <p:cNvSpPr txBox="1">
            <a:spLocks noGrp="1"/>
          </p:cNvSpPr>
          <p:nvPr>
            <p:ph type="title" idx="4294967295"/>
          </p:nvPr>
        </p:nvSpPr>
        <p:spPr>
          <a:xfrm>
            <a:off x="1364300" y="3132951"/>
            <a:ext cx="5088400" cy="3248400"/>
          </a:xfrm>
          <a:prstGeom prst="rect">
            <a:avLst/>
          </a:prstGeom>
          <a:solidFill>
            <a:srgbClr val="191919"/>
          </a:solidFill>
        </p:spPr>
        <p:txBody>
          <a:bodyPr spcFirstLastPara="1" wrap="square" lIns="79533" tIns="79533" rIns="79533" bIns="795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32"/>
              <a:t>  </a:t>
            </a:r>
            <a:endParaRPr sz="3132"/>
          </a:p>
        </p:txBody>
      </p:sp>
      <p:sp>
        <p:nvSpPr>
          <p:cNvPr id="204" name="Google Shape;204;p25"/>
          <p:cNvSpPr txBox="1">
            <a:spLocks noGrp="1"/>
          </p:cNvSpPr>
          <p:nvPr>
            <p:ph type="title"/>
          </p:nvPr>
        </p:nvSpPr>
        <p:spPr>
          <a:xfrm>
            <a:off x="1364300" y="2399751"/>
            <a:ext cx="5088400" cy="733200"/>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200"/>
              <a:t>SHOW YOUR SPIRIT!</a:t>
            </a:r>
            <a:endParaRPr sz="3200"/>
          </a:p>
        </p:txBody>
      </p:sp>
      <p:pic>
        <p:nvPicPr>
          <p:cNvPr id="205" name="Google Shape;205;p25" title="Homecoming Spirit Week Idea form.png"/>
          <p:cNvPicPr preferRelativeResize="0"/>
          <p:nvPr/>
        </p:nvPicPr>
        <p:blipFill>
          <a:blip r:embed="rId3">
            <a:alphaModFix/>
          </a:blip>
          <a:stretch>
            <a:fillRect/>
          </a:stretch>
        </p:blipFill>
        <p:spPr>
          <a:xfrm>
            <a:off x="2464300" y="3312951"/>
            <a:ext cx="2888400" cy="2888400"/>
          </a:xfrm>
          <a:prstGeom prst="rect">
            <a:avLst/>
          </a:prstGeom>
          <a:noFill/>
          <a:ln>
            <a:noFill/>
          </a:ln>
        </p:spPr>
      </p:pic>
      <p:sp>
        <p:nvSpPr>
          <p:cNvPr id="206" name="Google Shape;206;p25"/>
          <p:cNvSpPr txBox="1"/>
          <p:nvPr/>
        </p:nvSpPr>
        <p:spPr>
          <a:xfrm>
            <a:off x="6618967" y="5288151"/>
            <a:ext cx="4748000" cy="656614"/>
          </a:xfrm>
          <a:prstGeom prst="rect">
            <a:avLst/>
          </a:prstGeom>
          <a:solidFill>
            <a:srgbClr val="E76A28"/>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2667" b="1">
                <a:solidFill>
                  <a:schemeClr val="dk1"/>
                </a:solidFill>
                <a:latin typeface="Prosto One"/>
                <a:ea typeface="Prosto One"/>
                <a:cs typeface="Prosto One"/>
                <a:sym typeface="Prosto One"/>
              </a:rPr>
              <a:t>VOTE FOR YOUR CLASS THEME!</a:t>
            </a:r>
            <a:endParaRPr sz="2667" b="1">
              <a:solidFill>
                <a:schemeClr val="dk1"/>
              </a:solidFill>
              <a:latin typeface="Prosto One"/>
              <a:ea typeface="Prosto One"/>
              <a:cs typeface="Prosto One"/>
              <a:sym typeface="Prosto One"/>
            </a:endParaRPr>
          </a:p>
        </p:txBody>
      </p:sp>
      <p:sp>
        <p:nvSpPr>
          <p:cNvPr id="207" name="Google Shape;207;p25"/>
          <p:cNvSpPr txBox="1">
            <a:spLocks noGrp="1"/>
          </p:cNvSpPr>
          <p:nvPr>
            <p:ph type="title" idx="4294967295"/>
          </p:nvPr>
        </p:nvSpPr>
        <p:spPr>
          <a:xfrm>
            <a:off x="6618967" y="2399751"/>
            <a:ext cx="4748000" cy="2888400"/>
          </a:xfrm>
          <a:prstGeom prst="rect">
            <a:avLst/>
          </a:prstGeom>
          <a:solidFill>
            <a:schemeClr val="dk2"/>
          </a:solidFill>
        </p:spPr>
        <p:txBody>
          <a:bodyPr spcFirstLastPara="1" wrap="square" lIns="79533" tIns="79533" rIns="79533" bIns="79533"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3132"/>
              <a:t>  </a:t>
            </a:r>
            <a:endParaRPr sz="3132"/>
          </a:p>
        </p:txBody>
      </p:sp>
      <p:pic>
        <p:nvPicPr>
          <p:cNvPr id="208" name="Google Shape;208;p25" title="Class_Theme-1024.jpeg"/>
          <p:cNvPicPr preferRelativeResize="0"/>
          <p:nvPr/>
        </p:nvPicPr>
        <p:blipFill>
          <a:blip r:embed="rId4">
            <a:alphaModFix/>
          </a:blip>
          <a:stretch>
            <a:fillRect/>
          </a:stretch>
        </p:blipFill>
        <p:spPr>
          <a:xfrm>
            <a:off x="7579534" y="2500185"/>
            <a:ext cx="2687532" cy="2687532"/>
          </a:xfrm>
          <a:prstGeom prst="rect">
            <a:avLst/>
          </a:prstGeom>
          <a:noFill/>
          <a:ln>
            <a:noFill/>
          </a:ln>
        </p:spPr>
      </p:pic>
      <p:sp>
        <p:nvSpPr>
          <p:cNvPr id="209" name="Google Shape;209;p25"/>
          <p:cNvSpPr txBox="1">
            <a:spLocks noGrp="1"/>
          </p:cNvSpPr>
          <p:nvPr>
            <p:ph type="title" idx="4294967295"/>
          </p:nvPr>
        </p:nvSpPr>
        <p:spPr>
          <a:xfrm>
            <a:off x="784300" y="1253051"/>
            <a:ext cx="10993600" cy="1074400"/>
          </a:xfrm>
          <a:prstGeom prst="rect">
            <a:avLst/>
          </a:prstGeom>
          <a:solidFill>
            <a:srgbClr val="666666"/>
          </a:solidFill>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333" b="0">
                <a:solidFill>
                  <a:schemeClr val="lt2"/>
                </a:solidFill>
              </a:rPr>
              <a:t>HOCO IS ON…  </a:t>
            </a:r>
            <a:endParaRPr sz="5333" b="0">
              <a:solidFill>
                <a:schemeClr val="lt2"/>
              </a:solidFill>
            </a:endParaRPr>
          </a:p>
        </p:txBody>
      </p:sp>
      <p:sp>
        <p:nvSpPr>
          <p:cNvPr id="210" name="Google Shape;210;p25"/>
          <p:cNvSpPr txBox="1"/>
          <p:nvPr/>
        </p:nvSpPr>
        <p:spPr>
          <a:xfrm>
            <a:off x="6136300" y="1256651"/>
            <a:ext cx="5641600" cy="1067200"/>
          </a:xfrm>
          <a:prstGeom prst="rect">
            <a:avLst/>
          </a:prstGeom>
          <a:solidFill>
            <a:srgbClr val="666666"/>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r>
              <a:rPr lang="en" sz="5333">
                <a:solidFill>
                  <a:schemeClr val="lt2"/>
                </a:solidFill>
                <a:latin typeface="Prosto One"/>
                <a:ea typeface="Prosto One"/>
                <a:cs typeface="Prosto One"/>
                <a:sym typeface="Prosto One"/>
              </a:rPr>
              <a:t>october 3rd</a:t>
            </a:r>
            <a:endParaRPr sz="5333">
              <a:solidFill>
                <a:schemeClr val="lt2"/>
              </a:solidFill>
              <a:latin typeface="Prosto One"/>
              <a:ea typeface="Prosto One"/>
              <a:cs typeface="Prosto One"/>
              <a:sym typeface="Prosto One"/>
            </a:endParaRPr>
          </a:p>
        </p:txBody>
      </p:sp>
      <p:sp>
        <p:nvSpPr>
          <p:cNvPr id="211" name="Google Shape;211;p25"/>
          <p:cNvSpPr txBox="1"/>
          <p:nvPr/>
        </p:nvSpPr>
        <p:spPr>
          <a:xfrm>
            <a:off x="784300" y="400751"/>
            <a:ext cx="10993600" cy="780000"/>
          </a:xfrm>
          <a:prstGeom prst="rect">
            <a:avLst/>
          </a:prstGeom>
          <a:solidFill>
            <a:srgbClr val="191919"/>
          </a:solidFill>
          <a:ln>
            <a:noFill/>
          </a:ln>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r>
              <a:rPr lang="en" sz="3467">
                <a:solidFill>
                  <a:schemeClr val="lt2"/>
                </a:solidFill>
                <a:latin typeface="Prosto One"/>
                <a:ea typeface="Prosto One"/>
                <a:cs typeface="Prosto One"/>
                <a:sym typeface="Prosto One"/>
              </a:rPr>
              <a:t>Welcome Back Class of 2027</a:t>
            </a:r>
            <a:endParaRPr sz="133"/>
          </a:p>
        </p:txBody>
      </p:sp>
    </p:spTree>
    <p:extLst>
      <p:ext uri="{BB962C8B-B14F-4D97-AF65-F5344CB8AC3E}">
        <p14:creationId xmlns:p14="http://schemas.microsoft.com/office/powerpoint/2010/main" val="36037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par>
                                <p:cTn id="7" presetID="23" presetClass="entr" presetSubtype="16" fill="hold" nodeType="withEffect">
                                  <p:stCondLst>
                                    <p:cond delay="0"/>
                                  </p:stCondLst>
                                  <p:childTnLst>
                                    <p:set>
                                      <p:cBhvr>
                                        <p:cTn id="8" dur="1" fill="hold">
                                          <p:stCondLst>
                                            <p:cond delay="0"/>
                                          </p:stCondLst>
                                        </p:cTn>
                                        <p:tgtEl>
                                          <p:spTgt spid="210"/>
                                        </p:tgtEl>
                                        <p:attrNameLst>
                                          <p:attrName>style.visibility</p:attrName>
                                        </p:attrNameLst>
                                      </p:cBhvr>
                                      <p:to>
                                        <p:strVal val="visible"/>
                                      </p:to>
                                    </p:set>
                                    <p:anim calcmode="lin" valueType="num">
                                      <p:cBhvr additive="base">
                                        <p:cTn id="9" dur="1000"/>
                                        <p:tgtEl>
                                          <p:spTgt spid="210"/>
                                        </p:tgtEl>
                                        <p:attrNameLst>
                                          <p:attrName>ppt_w</p:attrName>
                                        </p:attrNameLst>
                                      </p:cBhvr>
                                      <p:tavLst>
                                        <p:tav tm="0">
                                          <p:val>
                                            <p:strVal val="0"/>
                                          </p:val>
                                        </p:tav>
                                        <p:tav tm="100000">
                                          <p:val>
                                            <p:strVal val="#ppt_w"/>
                                          </p:val>
                                        </p:tav>
                                      </p:tavLst>
                                    </p:anim>
                                    <p:anim calcmode="lin" valueType="num">
                                      <p:cBhvr additive="base">
                                        <p:cTn id="10" dur="1000"/>
                                        <p:tgtEl>
                                          <p:spTgt spid="21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2598-DF68-2A33-991A-3C47DEE7323E}"/>
              </a:ext>
            </a:extLst>
          </p:cNvPr>
          <p:cNvSpPr>
            <a:spLocks noGrp="1"/>
          </p:cNvSpPr>
          <p:nvPr>
            <p:ph type="title"/>
          </p:nvPr>
        </p:nvSpPr>
        <p:spPr>
          <a:xfrm>
            <a:off x="838200" y="365126"/>
            <a:ext cx="10515600" cy="875846"/>
          </a:xfrm>
        </p:spPr>
        <p:txBody>
          <a:bodyPr/>
          <a:lstStyle/>
          <a:p>
            <a:r>
              <a:rPr lang="en-US"/>
              <a:t>Class of 2027 Candidate Speeches</a:t>
            </a:r>
          </a:p>
        </p:txBody>
      </p:sp>
      <p:pic>
        <p:nvPicPr>
          <p:cNvPr id="4" name="Online Media 3" title="Class of 2027 SGA Candidates">
            <a:hlinkClick r:id="" action="ppaction://media"/>
            <a:extLst>
              <a:ext uri="{FF2B5EF4-FFF2-40B4-BE49-F238E27FC236}">
                <a16:creationId xmlns:a16="http://schemas.microsoft.com/office/drawing/2014/main" id="{2E9487F7-6A4A-F99D-0A27-BE1EE98C54B7}"/>
              </a:ext>
            </a:extLst>
          </p:cNvPr>
          <p:cNvPicPr>
            <a:picLocks noGrp="1" noRot="1" noChangeAspect="1"/>
          </p:cNvPicPr>
          <p:nvPr>
            <p:ph idx="1"/>
            <a:videoFile r:link="rId1"/>
          </p:nvPr>
        </p:nvPicPr>
        <p:blipFill>
          <a:blip r:embed="rId3"/>
          <a:stretch>
            <a:fillRect/>
          </a:stretch>
        </p:blipFill>
        <p:spPr>
          <a:xfrm>
            <a:off x="1132114" y="1328057"/>
            <a:ext cx="10363200" cy="5268686"/>
          </a:xfrm>
          <a:prstGeom prst="rect">
            <a:avLst/>
          </a:prstGeom>
        </p:spPr>
      </p:pic>
    </p:spTree>
    <p:extLst>
      <p:ext uri="{BB962C8B-B14F-4D97-AF65-F5344CB8AC3E}">
        <p14:creationId xmlns:p14="http://schemas.microsoft.com/office/powerpoint/2010/main" val="322071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EBB020B-01AA-AB4A-0704-F00C831AD8AD}"/>
              </a:ext>
            </a:extLst>
          </p:cNvPr>
          <p:cNvSpPr>
            <a:spLocks noGrp="1"/>
          </p:cNvSpPr>
          <p:nvPr>
            <p:ph type="title"/>
          </p:nvPr>
        </p:nvSpPr>
        <p:spPr>
          <a:xfrm>
            <a:off x="6981824" y="1367673"/>
            <a:ext cx="4375151" cy="2665509"/>
          </a:xfrm>
        </p:spPr>
        <p:txBody>
          <a:bodyPr vert="horz" lIns="91440" tIns="45720" rIns="91440" bIns="45720" rtlCol="0" anchor="b">
            <a:normAutofit/>
          </a:bodyPr>
          <a:lstStyle/>
          <a:p>
            <a:pPr algn="r"/>
            <a:r>
              <a:rPr lang="en-US" sz="5600">
                <a:solidFill>
                  <a:schemeClr val="bg1"/>
                </a:solidFill>
              </a:rPr>
              <a:t>Class of 2027 Class Officer Voting links</a:t>
            </a:r>
          </a:p>
        </p:txBody>
      </p:sp>
      <p:pic>
        <p:nvPicPr>
          <p:cNvPr id="7" name="Content Placeholder 6">
            <a:extLst>
              <a:ext uri="{FF2B5EF4-FFF2-40B4-BE49-F238E27FC236}">
                <a16:creationId xmlns:a16="http://schemas.microsoft.com/office/drawing/2014/main" id="{D9768663-4301-9034-EF9E-3D5DA2F88F21}"/>
              </a:ext>
            </a:extLst>
          </p:cNvPr>
          <p:cNvPicPr>
            <a:picLocks noGrp="1" noChangeAspect="1"/>
          </p:cNvPicPr>
          <p:nvPr>
            <p:ph sz="half" idx="2"/>
          </p:nvPr>
        </p:nvPicPr>
        <p:blipFill>
          <a:blip r:embed="rId2"/>
          <a:srcRect l="256" r="-1" b="-1"/>
          <a:stretch>
            <a:fillRect/>
          </a:stretch>
        </p:blipFill>
        <p:spPr>
          <a:xfrm>
            <a:off x="1" y="2"/>
            <a:ext cx="6249303" cy="6857998"/>
          </a:xfrm>
          <a:custGeom>
            <a:avLst/>
            <a:gdLst/>
            <a:ahLst/>
            <a:cxnLst/>
            <a:rect l="l" t="t" r="r" b="b"/>
            <a:pathLst>
              <a:path w="6249303" h="6857998">
                <a:moveTo>
                  <a:pt x="5497146" y="6118149"/>
                </a:moveTo>
                <a:cubicBezTo>
                  <a:pt x="5503695" y="6124102"/>
                  <a:pt x="5511317" y="6129341"/>
                  <a:pt x="5518366" y="6133723"/>
                </a:cubicBezTo>
                <a:cubicBezTo>
                  <a:pt x="5525509" y="6138152"/>
                  <a:pt x="5530855" y="6143474"/>
                  <a:pt x="5534525" y="6149380"/>
                </a:cubicBezTo>
                <a:lnTo>
                  <a:pt x="5540000" y="6166562"/>
                </a:lnTo>
                <a:lnTo>
                  <a:pt x="5534525" y="6149379"/>
                </a:lnTo>
                <a:cubicBezTo>
                  <a:pt x="5530855" y="6143474"/>
                  <a:pt x="5525509" y="6138152"/>
                  <a:pt x="5518366" y="6133722"/>
                </a:cubicBezTo>
                <a:cubicBezTo>
                  <a:pt x="5511317" y="6129341"/>
                  <a:pt x="5503695" y="6124102"/>
                  <a:pt x="5497146" y="6118149"/>
                </a:cubicBezTo>
                <a:close/>
                <a:moveTo>
                  <a:pt x="5405304" y="4941372"/>
                </a:moveTo>
                <a:lnTo>
                  <a:pt x="5408634" y="4950869"/>
                </a:lnTo>
                <a:lnTo>
                  <a:pt x="5418318" y="4991382"/>
                </a:lnTo>
                <a:lnTo>
                  <a:pt x="5408634" y="4950868"/>
                </a:lnTo>
                <a:close/>
                <a:moveTo>
                  <a:pt x="5409242" y="4749807"/>
                </a:moveTo>
                <a:cubicBezTo>
                  <a:pt x="5397106" y="4762826"/>
                  <a:pt x="5396249" y="4781365"/>
                  <a:pt x="5394535" y="4799797"/>
                </a:cubicBezTo>
                <a:cubicBezTo>
                  <a:pt x="5396249" y="4781365"/>
                  <a:pt x="5397106" y="4762827"/>
                  <a:pt x="5409242" y="4749807"/>
                </a:cubicBezTo>
                <a:close/>
                <a:moveTo>
                  <a:pt x="5427041" y="4543185"/>
                </a:moveTo>
                <a:cubicBezTo>
                  <a:pt x="5428019" y="4548281"/>
                  <a:pt x="5430065" y="4553662"/>
                  <a:pt x="5432447" y="4557092"/>
                </a:cubicBezTo>
                <a:cubicBezTo>
                  <a:pt x="5444067" y="4573618"/>
                  <a:pt x="5452855" y="4588275"/>
                  <a:pt x="5458810" y="4602021"/>
                </a:cubicBezTo>
                <a:cubicBezTo>
                  <a:pt x="5452855" y="4588275"/>
                  <a:pt x="5444067" y="4573618"/>
                  <a:pt x="5432447" y="4557091"/>
                </a:cubicBezTo>
                <a:close/>
                <a:moveTo>
                  <a:pt x="5893259" y="2819253"/>
                </a:moveTo>
                <a:lnTo>
                  <a:pt x="5904902" y="2827484"/>
                </a:lnTo>
                <a:lnTo>
                  <a:pt x="5904904" y="2827486"/>
                </a:lnTo>
                <a:lnTo>
                  <a:pt x="5933407" y="2861156"/>
                </a:lnTo>
                <a:lnTo>
                  <a:pt x="5923753" y="2842392"/>
                </a:lnTo>
                <a:lnTo>
                  <a:pt x="5904904" y="2827486"/>
                </a:lnTo>
                <a:lnTo>
                  <a:pt x="5904902" y="2827483"/>
                </a:lnTo>
                <a:close/>
                <a:moveTo>
                  <a:pt x="5823604" y="1974015"/>
                </a:moveTo>
                <a:lnTo>
                  <a:pt x="5817090" y="1999763"/>
                </a:lnTo>
                <a:cubicBezTo>
                  <a:pt x="5813281" y="2008056"/>
                  <a:pt x="5807601" y="2016020"/>
                  <a:pt x="5799362" y="2023547"/>
                </a:cubicBezTo>
                <a:cubicBezTo>
                  <a:pt x="5815841" y="2008497"/>
                  <a:pt x="5822079" y="1991685"/>
                  <a:pt x="5823604" y="1974015"/>
                </a:cubicBezTo>
                <a:close/>
                <a:moveTo>
                  <a:pt x="5806410" y="1768838"/>
                </a:moveTo>
                <a:cubicBezTo>
                  <a:pt x="5802029" y="1774411"/>
                  <a:pt x="5799266" y="1779948"/>
                  <a:pt x="5797809" y="1785412"/>
                </a:cubicBezTo>
                <a:lnTo>
                  <a:pt x="5797028" y="1801558"/>
                </a:lnTo>
                <a:cubicBezTo>
                  <a:pt x="5795361" y="1790986"/>
                  <a:pt x="5797647" y="1779981"/>
                  <a:pt x="5806410" y="1768838"/>
                </a:cubicBezTo>
                <a:close/>
                <a:moveTo>
                  <a:pt x="5915999" y="520953"/>
                </a:moveTo>
                <a:lnTo>
                  <a:pt x="5909271" y="549926"/>
                </a:lnTo>
                <a:lnTo>
                  <a:pt x="5903017" y="566616"/>
                </a:lnTo>
                <a:lnTo>
                  <a:pt x="5897067" y="581804"/>
                </a:lnTo>
                <a:lnTo>
                  <a:pt x="5896649" y="583595"/>
                </a:lnTo>
                <a:lnTo>
                  <a:pt x="5894474" y="589388"/>
                </a:lnTo>
                <a:cubicBezTo>
                  <a:pt x="5892074" y="597005"/>
                  <a:pt x="5890316" y="604728"/>
                  <a:pt x="5889851" y="612658"/>
                </a:cubicBezTo>
                <a:lnTo>
                  <a:pt x="5896649" y="583595"/>
                </a:lnTo>
                <a:lnTo>
                  <a:pt x="5902965" y="566754"/>
                </a:lnTo>
                <a:lnTo>
                  <a:pt x="5903017" y="566616"/>
                </a:lnTo>
                <a:lnTo>
                  <a:pt x="5908855" y="551717"/>
                </a:lnTo>
                <a:lnTo>
                  <a:pt x="5909271" y="549926"/>
                </a:lnTo>
                <a:lnTo>
                  <a:pt x="5911436" y="544146"/>
                </a:lnTo>
                <a:cubicBezTo>
                  <a:pt x="5913823" y="536547"/>
                  <a:pt x="5915561" y="528850"/>
                  <a:pt x="5915999" y="520953"/>
                </a:cubicBezTo>
                <a:close/>
                <a:moveTo>
                  <a:pt x="5864896" y="268794"/>
                </a:moveTo>
                <a:cubicBezTo>
                  <a:pt x="5862371" y="279176"/>
                  <a:pt x="5860668" y="289296"/>
                  <a:pt x="5860021" y="299164"/>
                </a:cubicBezTo>
                <a:cubicBezTo>
                  <a:pt x="5859371" y="309031"/>
                  <a:pt x="5859776" y="318646"/>
                  <a:pt x="5861466" y="328017"/>
                </a:cubicBezTo>
                <a:close/>
                <a:moveTo>
                  <a:pt x="0" y="0"/>
                </a:moveTo>
                <a:lnTo>
                  <a:pt x="6182312" y="0"/>
                </a:lnTo>
                <a:lnTo>
                  <a:pt x="6178097" y="24480"/>
                </a:lnTo>
                <a:cubicBezTo>
                  <a:pt x="6175612" y="32636"/>
                  <a:pt x="6171850" y="40471"/>
                  <a:pt x="6166086" y="47806"/>
                </a:cubicBezTo>
                <a:cubicBezTo>
                  <a:pt x="6151226" y="66857"/>
                  <a:pt x="6154655" y="85336"/>
                  <a:pt x="6156942" y="105718"/>
                </a:cubicBezTo>
                <a:cubicBezTo>
                  <a:pt x="6158656" y="121150"/>
                  <a:pt x="6158085" y="136963"/>
                  <a:pt x="6158277" y="152584"/>
                </a:cubicBezTo>
                <a:cubicBezTo>
                  <a:pt x="6158846" y="180017"/>
                  <a:pt x="6159037" y="207450"/>
                  <a:pt x="6159990" y="234883"/>
                </a:cubicBezTo>
                <a:cubicBezTo>
                  <a:pt x="6160370" y="243648"/>
                  <a:pt x="6165135" y="252600"/>
                  <a:pt x="6164373" y="261173"/>
                </a:cubicBezTo>
                <a:cubicBezTo>
                  <a:pt x="6160752" y="300800"/>
                  <a:pt x="6155037" y="340425"/>
                  <a:pt x="6151798" y="380050"/>
                </a:cubicBezTo>
                <a:cubicBezTo>
                  <a:pt x="6149894" y="402529"/>
                  <a:pt x="6153511" y="425581"/>
                  <a:pt x="6150846" y="447870"/>
                </a:cubicBezTo>
                <a:cubicBezTo>
                  <a:pt x="6147798" y="473587"/>
                  <a:pt x="6139988" y="498733"/>
                  <a:pt x="6135223" y="524262"/>
                </a:cubicBezTo>
                <a:cubicBezTo>
                  <a:pt x="6133891" y="531310"/>
                  <a:pt x="6135606" y="539121"/>
                  <a:pt x="6135985" y="546552"/>
                </a:cubicBezTo>
                <a:cubicBezTo>
                  <a:pt x="6136367" y="554933"/>
                  <a:pt x="6137129" y="563125"/>
                  <a:pt x="6137320" y="571508"/>
                </a:cubicBezTo>
                <a:cubicBezTo>
                  <a:pt x="6137702" y="597037"/>
                  <a:pt x="6137129" y="622564"/>
                  <a:pt x="6138464" y="648092"/>
                </a:cubicBezTo>
                <a:cubicBezTo>
                  <a:pt x="6139225" y="663713"/>
                  <a:pt x="6147035" y="680096"/>
                  <a:pt x="6144177" y="694576"/>
                </a:cubicBezTo>
                <a:cubicBezTo>
                  <a:pt x="6138654" y="724104"/>
                  <a:pt x="6151036" y="753633"/>
                  <a:pt x="6140750" y="783158"/>
                </a:cubicBezTo>
                <a:cubicBezTo>
                  <a:pt x="6137702" y="792306"/>
                  <a:pt x="6145322" y="804877"/>
                  <a:pt x="6145702" y="815929"/>
                </a:cubicBezTo>
                <a:cubicBezTo>
                  <a:pt x="6146654" y="843552"/>
                  <a:pt x="6146464" y="871173"/>
                  <a:pt x="6146274" y="898797"/>
                </a:cubicBezTo>
                <a:cubicBezTo>
                  <a:pt x="6146084" y="923562"/>
                  <a:pt x="6148750" y="949281"/>
                  <a:pt x="6143416" y="973095"/>
                </a:cubicBezTo>
                <a:cubicBezTo>
                  <a:pt x="6137702" y="998052"/>
                  <a:pt x="6138464" y="1020529"/>
                  <a:pt x="6144940" y="1044725"/>
                </a:cubicBezTo>
                <a:cubicBezTo>
                  <a:pt x="6149322" y="1061298"/>
                  <a:pt x="6149894" y="1078826"/>
                  <a:pt x="6151226" y="1095972"/>
                </a:cubicBezTo>
                <a:cubicBezTo>
                  <a:pt x="6152750" y="1114449"/>
                  <a:pt x="6148750" y="1134834"/>
                  <a:pt x="6155037" y="1151600"/>
                </a:cubicBezTo>
                <a:cubicBezTo>
                  <a:pt x="6173706" y="1201512"/>
                  <a:pt x="6177706" y="1252757"/>
                  <a:pt x="6177706" y="1304955"/>
                </a:cubicBezTo>
                <a:cubicBezTo>
                  <a:pt x="6177706" y="1314483"/>
                  <a:pt x="6175041" y="1324198"/>
                  <a:pt x="6172183" y="1333341"/>
                </a:cubicBezTo>
                <a:cubicBezTo>
                  <a:pt x="6155037" y="1386684"/>
                  <a:pt x="6156560" y="1440216"/>
                  <a:pt x="6167039" y="1494509"/>
                </a:cubicBezTo>
                <a:cubicBezTo>
                  <a:pt x="6169325" y="1505751"/>
                  <a:pt x="6169706" y="1518324"/>
                  <a:pt x="6167421" y="1529563"/>
                </a:cubicBezTo>
                <a:cubicBezTo>
                  <a:pt x="6160752" y="1561189"/>
                  <a:pt x="6149702" y="1591859"/>
                  <a:pt x="6144940" y="1623675"/>
                </a:cubicBezTo>
                <a:cubicBezTo>
                  <a:pt x="6137129" y="1676253"/>
                  <a:pt x="6163417" y="1721785"/>
                  <a:pt x="6180565" y="1768838"/>
                </a:cubicBezTo>
                <a:cubicBezTo>
                  <a:pt x="6196758" y="1813610"/>
                  <a:pt x="6233335" y="1851709"/>
                  <a:pt x="6225142" y="1904673"/>
                </a:cubicBezTo>
                <a:cubicBezTo>
                  <a:pt x="6224381" y="1910004"/>
                  <a:pt x="6229524" y="1915912"/>
                  <a:pt x="6230858" y="1921817"/>
                </a:cubicBezTo>
                <a:cubicBezTo>
                  <a:pt x="6234479" y="1938009"/>
                  <a:pt x="6238857" y="1954202"/>
                  <a:pt x="6240574" y="1970586"/>
                </a:cubicBezTo>
                <a:cubicBezTo>
                  <a:pt x="6242861" y="1990589"/>
                  <a:pt x="6242100" y="2010974"/>
                  <a:pt x="6244004" y="2030977"/>
                </a:cubicBezTo>
                <a:cubicBezTo>
                  <a:pt x="6245147" y="2043835"/>
                  <a:pt x="6247242" y="2056600"/>
                  <a:pt x="6249052" y="2069340"/>
                </a:cubicBezTo>
                <a:lnTo>
                  <a:pt x="6249303" y="2072225"/>
                </a:lnTo>
                <a:lnTo>
                  <a:pt x="6249303" y="2131532"/>
                </a:lnTo>
                <a:lnTo>
                  <a:pt x="6248432" y="2138304"/>
                </a:lnTo>
                <a:cubicBezTo>
                  <a:pt x="6246241" y="2148519"/>
                  <a:pt x="6243623" y="2158712"/>
                  <a:pt x="6241908" y="2168903"/>
                </a:cubicBezTo>
                <a:cubicBezTo>
                  <a:pt x="6237145" y="2197670"/>
                  <a:pt x="6238479" y="2229296"/>
                  <a:pt x="6226286" y="2254633"/>
                </a:cubicBezTo>
                <a:cubicBezTo>
                  <a:pt x="6213332" y="2281683"/>
                  <a:pt x="6207426" y="2307402"/>
                  <a:pt x="6211426" y="2335405"/>
                </a:cubicBezTo>
                <a:cubicBezTo>
                  <a:pt x="6212760" y="2344741"/>
                  <a:pt x="6220762" y="2356744"/>
                  <a:pt x="6228952" y="2360933"/>
                </a:cubicBezTo>
                <a:cubicBezTo>
                  <a:pt x="6247241" y="2370270"/>
                  <a:pt x="6250481" y="2383032"/>
                  <a:pt x="6244193" y="2400369"/>
                </a:cubicBezTo>
                <a:cubicBezTo>
                  <a:pt x="6238857" y="2415420"/>
                  <a:pt x="6236192" y="2433897"/>
                  <a:pt x="6225904" y="2444184"/>
                </a:cubicBezTo>
                <a:cubicBezTo>
                  <a:pt x="6196758" y="2473333"/>
                  <a:pt x="6195806" y="2510483"/>
                  <a:pt x="6187996" y="2546678"/>
                </a:cubicBezTo>
                <a:cubicBezTo>
                  <a:pt x="6183231" y="2568774"/>
                  <a:pt x="6183041" y="2589352"/>
                  <a:pt x="6186279" y="2611450"/>
                </a:cubicBezTo>
                <a:cubicBezTo>
                  <a:pt x="6193518" y="2659455"/>
                  <a:pt x="6183231" y="2706131"/>
                  <a:pt x="6170087" y="2752235"/>
                </a:cubicBezTo>
                <a:cubicBezTo>
                  <a:pt x="6161325" y="2782716"/>
                  <a:pt x="6155990" y="2813958"/>
                  <a:pt x="6147035" y="2844248"/>
                </a:cubicBezTo>
                <a:cubicBezTo>
                  <a:pt x="6140177" y="2866918"/>
                  <a:pt x="6131985" y="2889587"/>
                  <a:pt x="6120937" y="2910353"/>
                </a:cubicBezTo>
                <a:cubicBezTo>
                  <a:pt x="6104743" y="2940455"/>
                  <a:pt x="6080358" y="2966742"/>
                  <a:pt x="6086835" y="3005035"/>
                </a:cubicBezTo>
                <a:cubicBezTo>
                  <a:pt x="6092550" y="3038756"/>
                  <a:pt x="6080550" y="3069235"/>
                  <a:pt x="6069119" y="3100099"/>
                </a:cubicBezTo>
                <a:cubicBezTo>
                  <a:pt x="6060737" y="3122770"/>
                  <a:pt x="6052162" y="3145436"/>
                  <a:pt x="6046828" y="3168870"/>
                </a:cubicBezTo>
                <a:cubicBezTo>
                  <a:pt x="6040542" y="3196686"/>
                  <a:pt x="6043210" y="3228119"/>
                  <a:pt x="6031589" y="3252885"/>
                </a:cubicBezTo>
                <a:cubicBezTo>
                  <a:pt x="6019396" y="3278795"/>
                  <a:pt x="6027588" y="3300319"/>
                  <a:pt x="6031017" y="3323372"/>
                </a:cubicBezTo>
                <a:cubicBezTo>
                  <a:pt x="6036353" y="3360139"/>
                  <a:pt x="6046258" y="3396719"/>
                  <a:pt x="6033685" y="3433866"/>
                </a:cubicBezTo>
                <a:cubicBezTo>
                  <a:pt x="6018444" y="3479015"/>
                  <a:pt x="6002060" y="3523785"/>
                  <a:pt x="5987583" y="3569124"/>
                </a:cubicBezTo>
                <a:cubicBezTo>
                  <a:pt x="5982056" y="3586653"/>
                  <a:pt x="5979770" y="3605509"/>
                  <a:pt x="5977295" y="3623799"/>
                </a:cubicBezTo>
                <a:cubicBezTo>
                  <a:pt x="5975197" y="3641134"/>
                  <a:pt x="5980533" y="3661899"/>
                  <a:pt x="5972533" y="3675238"/>
                </a:cubicBezTo>
                <a:cubicBezTo>
                  <a:pt x="5951958" y="3709529"/>
                  <a:pt x="5941860" y="3744770"/>
                  <a:pt x="5941860" y="3784397"/>
                </a:cubicBezTo>
                <a:cubicBezTo>
                  <a:pt x="5941860" y="3799258"/>
                  <a:pt x="5933287" y="3813737"/>
                  <a:pt x="5931762" y="3828785"/>
                </a:cubicBezTo>
                <a:cubicBezTo>
                  <a:pt x="5929858" y="3849362"/>
                  <a:pt x="5924714" y="3872985"/>
                  <a:pt x="5931955" y="3890891"/>
                </a:cubicBezTo>
                <a:cubicBezTo>
                  <a:pt x="5949100" y="3932993"/>
                  <a:pt x="5934810" y="3967091"/>
                  <a:pt x="5917857" y="4003861"/>
                </a:cubicBezTo>
                <a:cubicBezTo>
                  <a:pt x="5901092" y="4040058"/>
                  <a:pt x="5887757" y="4078159"/>
                  <a:pt x="5876707" y="4116641"/>
                </a:cubicBezTo>
                <a:cubicBezTo>
                  <a:pt x="5872706" y="4131119"/>
                  <a:pt x="5879375" y="4148453"/>
                  <a:pt x="5880708" y="4164458"/>
                </a:cubicBezTo>
                <a:cubicBezTo>
                  <a:pt x="5881089" y="4170174"/>
                  <a:pt x="5881661" y="4176461"/>
                  <a:pt x="5879756" y="4181603"/>
                </a:cubicBezTo>
                <a:cubicBezTo>
                  <a:pt x="5861466" y="4231324"/>
                  <a:pt x="5847560" y="4281810"/>
                  <a:pt x="5857085" y="4335722"/>
                </a:cubicBezTo>
                <a:cubicBezTo>
                  <a:pt x="5858038" y="4340674"/>
                  <a:pt x="5855942" y="4346201"/>
                  <a:pt x="5854608" y="4351154"/>
                </a:cubicBezTo>
                <a:cubicBezTo>
                  <a:pt x="5847751" y="4375349"/>
                  <a:pt x="5836892" y="4398972"/>
                  <a:pt x="5834415" y="4423545"/>
                </a:cubicBezTo>
                <a:cubicBezTo>
                  <a:pt x="5828319" y="4484127"/>
                  <a:pt x="5825841" y="4545086"/>
                  <a:pt x="5821841" y="4606053"/>
                </a:cubicBezTo>
                <a:cubicBezTo>
                  <a:pt x="5821653" y="4609863"/>
                  <a:pt x="5821653" y="4613864"/>
                  <a:pt x="5820317" y="4617291"/>
                </a:cubicBezTo>
                <a:cubicBezTo>
                  <a:pt x="5812125" y="4639772"/>
                  <a:pt x="5814794" y="4659393"/>
                  <a:pt x="5830414" y="4678445"/>
                </a:cubicBezTo>
                <a:cubicBezTo>
                  <a:pt x="5837273" y="4686828"/>
                  <a:pt x="5840892" y="4698258"/>
                  <a:pt x="5844703" y="4708734"/>
                </a:cubicBezTo>
                <a:cubicBezTo>
                  <a:pt x="5850418" y="4724167"/>
                  <a:pt x="5855942" y="4739978"/>
                  <a:pt x="5859562" y="4755980"/>
                </a:cubicBezTo>
                <a:cubicBezTo>
                  <a:pt x="5862991" y="4771793"/>
                  <a:pt x="5867753" y="4788747"/>
                  <a:pt x="5865088" y="4803988"/>
                </a:cubicBezTo>
                <a:cubicBezTo>
                  <a:pt x="5860326" y="4831420"/>
                  <a:pt x="5849657" y="4857522"/>
                  <a:pt x="5842606" y="4884572"/>
                </a:cubicBezTo>
                <a:cubicBezTo>
                  <a:pt x="5840129" y="4893907"/>
                  <a:pt x="5840512" y="4904195"/>
                  <a:pt x="5840321" y="4913909"/>
                </a:cubicBezTo>
                <a:cubicBezTo>
                  <a:pt x="5839750" y="4936201"/>
                  <a:pt x="5845274" y="4959061"/>
                  <a:pt x="5829462" y="4979253"/>
                </a:cubicBezTo>
                <a:cubicBezTo>
                  <a:pt x="5814602" y="4997922"/>
                  <a:pt x="5818983" y="5016785"/>
                  <a:pt x="5830223" y="5036405"/>
                </a:cubicBezTo>
                <a:cubicBezTo>
                  <a:pt x="5838225" y="5050504"/>
                  <a:pt x="5844513" y="5066505"/>
                  <a:pt x="5847560" y="5082317"/>
                </a:cubicBezTo>
                <a:cubicBezTo>
                  <a:pt x="5851752" y="5104036"/>
                  <a:pt x="5853466" y="5125562"/>
                  <a:pt x="5850988" y="5148995"/>
                </a:cubicBezTo>
                <a:cubicBezTo>
                  <a:pt x="5849275" y="5165570"/>
                  <a:pt x="5848512" y="5179097"/>
                  <a:pt x="5838416" y="5192051"/>
                </a:cubicBezTo>
                <a:cubicBezTo>
                  <a:pt x="5836892" y="5194145"/>
                  <a:pt x="5836510" y="5197955"/>
                  <a:pt x="5836703" y="5200813"/>
                </a:cubicBezTo>
                <a:cubicBezTo>
                  <a:pt x="5839941" y="5238343"/>
                  <a:pt x="5838225" y="5275491"/>
                  <a:pt x="5835937" y="5313403"/>
                </a:cubicBezTo>
                <a:cubicBezTo>
                  <a:pt x="5832892" y="5361598"/>
                  <a:pt x="5841844" y="5412276"/>
                  <a:pt x="5873849" y="5453995"/>
                </a:cubicBezTo>
                <a:cubicBezTo>
                  <a:pt x="5878613" y="5460092"/>
                  <a:pt x="5880708" y="5469236"/>
                  <a:pt x="5881852" y="5477239"/>
                </a:cubicBezTo>
                <a:cubicBezTo>
                  <a:pt x="5886804" y="5514957"/>
                  <a:pt x="5890233" y="5552869"/>
                  <a:pt x="5895758" y="5590590"/>
                </a:cubicBezTo>
                <a:cubicBezTo>
                  <a:pt x="5898806" y="5611164"/>
                  <a:pt x="5901474" y="5632691"/>
                  <a:pt x="5909856" y="5651360"/>
                </a:cubicBezTo>
                <a:cubicBezTo>
                  <a:pt x="5918047" y="5669647"/>
                  <a:pt x="5927762" y="5684320"/>
                  <a:pt x="5910618" y="5695178"/>
                </a:cubicBezTo>
                <a:cubicBezTo>
                  <a:pt x="5919762" y="5714607"/>
                  <a:pt x="5927383" y="5731564"/>
                  <a:pt x="5935573" y="5748136"/>
                </a:cubicBezTo>
                <a:cubicBezTo>
                  <a:pt x="5938620" y="5754234"/>
                  <a:pt x="5943575" y="5759378"/>
                  <a:pt x="5946433" y="5765474"/>
                </a:cubicBezTo>
                <a:cubicBezTo>
                  <a:pt x="5949481" y="5771953"/>
                  <a:pt x="5951385" y="5779191"/>
                  <a:pt x="5952911" y="5786239"/>
                </a:cubicBezTo>
                <a:cubicBezTo>
                  <a:pt x="5959768" y="5817674"/>
                  <a:pt x="5966054" y="5849107"/>
                  <a:pt x="5973485" y="5880348"/>
                </a:cubicBezTo>
                <a:cubicBezTo>
                  <a:pt x="5975008" y="5886447"/>
                  <a:pt x="5981104" y="5891590"/>
                  <a:pt x="5985103" y="5897114"/>
                </a:cubicBezTo>
                <a:cubicBezTo>
                  <a:pt x="5987772" y="5900735"/>
                  <a:pt x="5991773" y="5904353"/>
                  <a:pt x="5992345" y="5908355"/>
                </a:cubicBezTo>
                <a:cubicBezTo>
                  <a:pt x="5996917" y="5938836"/>
                  <a:pt x="6002252" y="5969124"/>
                  <a:pt x="6004537" y="5999796"/>
                </a:cubicBezTo>
                <a:cubicBezTo>
                  <a:pt x="6006440" y="6025515"/>
                  <a:pt x="6005871" y="6050282"/>
                  <a:pt x="6039018" y="6056948"/>
                </a:cubicBezTo>
                <a:cubicBezTo>
                  <a:pt x="6044734" y="6058092"/>
                  <a:pt x="6050831" y="6066284"/>
                  <a:pt x="6053687" y="6072569"/>
                </a:cubicBezTo>
                <a:cubicBezTo>
                  <a:pt x="6061879" y="6090477"/>
                  <a:pt x="6067404" y="6109530"/>
                  <a:pt x="6075785" y="6127247"/>
                </a:cubicBezTo>
                <a:cubicBezTo>
                  <a:pt x="6103790" y="6185351"/>
                  <a:pt x="6121508" y="6246121"/>
                  <a:pt x="6118269" y="6311084"/>
                </a:cubicBezTo>
                <a:cubicBezTo>
                  <a:pt x="6117317" y="6331277"/>
                  <a:pt x="6107028" y="6350899"/>
                  <a:pt x="6103217" y="6363664"/>
                </a:cubicBezTo>
                <a:cubicBezTo>
                  <a:pt x="6118269" y="6400429"/>
                  <a:pt x="6132747" y="6431292"/>
                  <a:pt x="6143606" y="6463490"/>
                </a:cubicBezTo>
                <a:cubicBezTo>
                  <a:pt x="6153322" y="6491874"/>
                  <a:pt x="6159418" y="6521593"/>
                  <a:pt x="6166466" y="6550742"/>
                </a:cubicBezTo>
                <a:cubicBezTo>
                  <a:pt x="6169135" y="6561411"/>
                  <a:pt x="6170658" y="6572269"/>
                  <a:pt x="6171993" y="6583128"/>
                </a:cubicBezTo>
                <a:cubicBezTo>
                  <a:pt x="6176183" y="6617036"/>
                  <a:pt x="6166086" y="6652472"/>
                  <a:pt x="6182089" y="6685617"/>
                </a:cubicBezTo>
                <a:cubicBezTo>
                  <a:pt x="6190471" y="6702955"/>
                  <a:pt x="6200567" y="6720103"/>
                  <a:pt x="6204949" y="6738388"/>
                </a:cubicBezTo>
                <a:cubicBezTo>
                  <a:pt x="6209712" y="6758011"/>
                  <a:pt x="6217142" y="6777207"/>
                  <a:pt x="6222453" y="6796804"/>
                </a:cubicBezTo>
                <a:lnTo>
                  <a:pt x="6227224" y="6857457"/>
                </a:lnTo>
                <a:lnTo>
                  <a:pt x="6099985" y="6857457"/>
                </a:lnTo>
                <a:lnTo>
                  <a:pt x="6099985"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92154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365E2-F646-0168-9005-76724893AEB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3FC464-6DED-6D32-88D1-3BB1C3B8F3B5}"/>
              </a:ext>
            </a:extLst>
          </p:cNvPr>
          <p:cNvSpPr>
            <a:spLocks noGrp="1"/>
          </p:cNvSpPr>
          <p:nvPr>
            <p:ph idx="1"/>
          </p:nvPr>
        </p:nvSpPr>
        <p:spPr/>
        <p:txBody>
          <a:bodyPr/>
          <a:lstStyle/>
          <a:p>
            <a:endParaRPr lang="en-US"/>
          </a:p>
        </p:txBody>
      </p:sp>
      <p:pic>
        <p:nvPicPr>
          <p:cNvPr id="4" name="Beta Club Presentation">
            <a:hlinkClick r:id="" action="ppaction://media"/>
            <a:extLst>
              <a:ext uri="{FF2B5EF4-FFF2-40B4-BE49-F238E27FC236}">
                <a16:creationId xmlns:a16="http://schemas.microsoft.com/office/drawing/2014/main" id="{285CEE7A-A495-9516-4BE1-B975847BFB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82475" cy="6858000"/>
          </a:xfrm>
          <a:prstGeom prst="rect">
            <a:avLst/>
          </a:prstGeom>
        </p:spPr>
      </p:pic>
    </p:spTree>
    <p:extLst>
      <p:ext uri="{BB962C8B-B14F-4D97-AF65-F5344CB8AC3E}">
        <p14:creationId xmlns:p14="http://schemas.microsoft.com/office/powerpoint/2010/main" val="358169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AD4B8-F8C1-2110-CB26-A29D91C021E0}"/>
              </a:ext>
            </a:extLst>
          </p:cNvPr>
          <p:cNvSpPr>
            <a:spLocks noGrp="1"/>
          </p:cNvSpPr>
          <p:nvPr>
            <p:ph type="title"/>
          </p:nvPr>
        </p:nvSpPr>
        <p:spPr>
          <a:xfrm>
            <a:off x="1043631" y="809898"/>
            <a:ext cx="10173010" cy="1554480"/>
          </a:xfrm>
        </p:spPr>
        <p:txBody>
          <a:bodyPr anchor="ctr">
            <a:normAutofit/>
          </a:bodyPr>
          <a:lstStyle/>
          <a:p>
            <a:r>
              <a:rPr lang="en-US" sz="4800">
                <a:cs typeface="Calibri Light"/>
              </a:rPr>
              <a:t>CCSD Email Address</a:t>
            </a:r>
            <a:br>
              <a:rPr lang="en-US" sz="4800">
                <a:cs typeface="Calibri Light"/>
              </a:rPr>
            </a:br>
            <a:r>
              <a:rPr lang="en-US" sz="4800" b="1">
                <a:cs typeface="Calibri Light"/>
              </a:rPr>
              <a:t>first.last@students.cobbk12.org</a:t>
            </a:r>
            <a:endParaRPr lang="en-US" sz="4800" b="1"/>
          </a:p>
        </p:txBody>
      </p:sp>
      <p:cxnSp>
        <p:nvCxnSpPr>
          <p:cNvPr id="18" name="Straight Connector 1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45D4C80A-C56C-4C1D-584A-B441297B2043}"/>
              </a:ext>
            </a:extLst>
          </p:cNvPr>
          <p:cNvGraphicFramePr>
            <a:graphicFrameLocks noGrp="1"/>
          </p:cNvGraphicFramePr>
          <p:nvPr>
            <p:ph idx="1"/>
            <p:extLst>
              <p:ext uri="{D42A27DB-BD31-4B8C-83A1-F6EECF244321}">
                <p14:modId xmlns:p14="http://schemas.microsoft.com/office/powerpoint/2010/main" val="1600510371"/>
              </p:ext>
            </p:extLst>
          </p:nvPr>
        </p:nvGraphicFramePr>
        <p:xfrm>
          <a:off x="904602" y="3017519"/>
          <a:ext cx="10378440" cy="3209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9316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81B39-07EA-BD9F-6C59-469F3475B9BD}"/>
              </a:ext>
            </a:extLst>
          </p:cNvPr>
          <p:cNvSpPr>
            <a:spLocks noGrp="1"/>
          </p:cNvSpPr>
          <p:nvPr>
            <p:ph type="title"/>
          </p:nvPr>
        </p:nvSpPr>
        <p:spPr>
          <a:xfrm>
            <a:off x="1180461" y="85049"/>
            <a:ext cx="9634011" cy="1325563"/>
          </a:xfrm>
        </p:spPr>
        <p:txBody>
          <a:bodyPr/>
          <a:lstStyle/>
          <a:p>
            <a:pPr algn="ctr"/>
            <a:r>
              <a:rPr lang="en-US" b="1">
                <a:latin typeface="Times New Roman"/>
                <a:cs typeface="Times New Roman"/>
              </a:rPr>
              <a:t>Walton HS School calendar</a:t>
            </a:r>
            <a:br>
              <a:rPr lang="en-US" b="1">
                <a:latin typeface="Times New Roman"/>
                <a:cs typeface="Times New Roman"/>
              </a:rPr>
            </a:br>
            <a:r>
              <a:rPr lang="en-US" b="1">
                <a:latin typeface="Times New Roman"/>
                <a:cs typeface="Times New Roman"/>
              </a:rPr>
              <a:t>https://www.cobbk12.org/walton/</a:t>
            </a:r>
          </a:p>
        </p:txBody>
      </p:sp>
      <p:pic>
        <p:nvPicPr>
          <p:cNvPr id="9" name="Content Placeholder 8">
            <a:extLst>
              <a:ext uri="{FF2B5EF4-FFF2-40B4-BE49-F238E27FC236}">
                <a16:creationId xmlns:a16="http://schemas.microsoft.com/office/drawing/2014/main" id="{D30B220C-6BA8-207C-D6C9-E31ADBB34F51}"/>
              </a:ext>
            </a:extLst>
          </p:cNvPr>
          <p:cNvPicPr>
            <a:picLocks noGrp="1" noChangeAspect="1"/>
          </p:cNvPicPr>
          <p:nvPr>
            <p:ph idx="1"/>
          </p:nvPr>
        </p:nvPicPr>
        <p:blipFill>
          <a:blip r:embed="rId2"/>
          <a:stretch>
            <a:fillRect/>
          </a:stretch>
        </p:blipFill>
        <p:spPr>
          <a:xfrm>
            <a:off x="1504949" y="1600535"/>
            <a:ext cx="8524876" cy="4977365"/>
          </a:xfrm>
        </p:spPr>
      </p:pic>
      <p:sp>
        <p:nvSpPr>
          <p:cNvPr id="6" name="Arrow: Down 5">
            <a:extLst>
              <a:ext uri="{FF2B5EF4-FFF2-40B4-BE49-F238E27FC236}">
                <a16:creationId xmlns:a16="http://schemas.microsoft.com/office/drawing/2014/main" id="{15A635FC-1967-AAA5-20C1-929B1ECBBE05}"/>
              </a:ext>
            </a:extLst>
          </p:cNvPr>
          <p:cNvSpPr/>
          <p:nvPr/>
        </p:nvSpPr>
        <p:spPr>
          <a:xfrm rot="3600000">
            <a:off x="3099040" y="2398510"/>
            <a:ext cx="1009644" cy="274651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885704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hemianVTI">
  <a:themeElements>
    <a:clrScheme name="AnalogousFromLightSeedRightStep">
      <a:dk1>
        <a:srgbClr val="000000"/>
      </a:dk1>
      <a:lt1>
        <a:srgbClr val="FFFFFF"/>
      </a:lt1>
      <a:dk2>
        <a:srgbClr val="3C3122"/>
      </a:dk2>
      <a:lt2>
        <a:srgbClr val="E2E8E6"/>
      </a:lt2>
      <a:accent1>
        <a:srgbClr val="CC90A0"/>
      </a:accent1>
      <a:accent2>
        <a:srgbClr val="C18377"/>
      </a:accent2>
      <a:accent3>
        <a:srgbClr val="C09F74"/>
      </a:accent3>
      <a:accent4>
        <a:srgbClr val="A8A768"/>
      </a:accent4>
      <a:accent5>
        <a:srgbClr val="96AB78"/>
      </a:accent5>
      <a:accent6>
        <a:srgbClr val="7AB16D"/>
      </a:accent6>
      <a:hlink>
        <a:srgbClr val="568F80"/>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847</Words>
  <Application>Microsoft Office PowerPoint</Application>
  <PresentationFormat>Widescreen</PresentationFormat>
  <Paragraphs>132</Paragraphs>
  <Slides>23</Slides>
  <Notes>6</Notes>
  <HiddenSlides>0</HiddenSlides>
  <MMClips>2</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Arial</vt:lpstr>
      <vt:lpstr>Avenir Next LT Pro</vt:lpstr>
      <vt:lpstr>Bebas Neue</vt:lpstr>
      <vt:lpstr>Calibri</vt:lpstr>
      <vt:lpstr>Calibri Light</vt:lpstr>
      <vt:lpstr>Cambria</vt:lpstr>
      <vt:lpstr>Modern Love</vt:lpstr>
      <vt:lpstr>Prosto One</vt:lpstr>
      <vt:lpstr>Times New Roman</vt:lpstr>
      <vt:lpstr>office theme</vt:lpstr>
      <vt:lpstr>BohemianVTI</vt:lpstr>
      <vt:lpstr>Welcome Class of 2027</vt:lpstr>
      <vt:lpstr>11th Grade Administrator </vt:lpstr>
      <vt:lpstr>11th Grade Resources </vt:lpstr>
      <vt:lpstr>  </vt:lpstr>
      <vt:lpstr>Class of 2027 Candidate Speeches</vt:lpstr>
      <vt:lpstr>Class of 2027 Class Officer Voting links</vt:lpstr>
      <vt:lpstr>PowerPoint Presentation</vt:lpstr>
      <vt:lpstr>CCSD Email Address first.last@students.cobbk12.org</vt:lpstr>
      <vt:lpstr>Walton HS School calendar https://www.cobbk12.org/walton/</vt:lpstr>
      <vt:lpstr>Behavior Expectations</vt:lpstr>
      <vt:lpstr>Cyber Bullying</vt:lpstr>
      <vt:lpstr>Tardy Policy</vt:lpstr>
      <vt:lpstr>Honor Code</vt:lpstr>
      <vt:lpstr>Dress Code</vt:lpstr>
      <vt:lpstr>Honor Code </vt:lpstr>
      <vt:lpstr>WEB (Wednesday Enrichment Block)</vt:lpstr>
      <vt:lpstr>Importance of 11th Grade</vt:lpstr>
      <vt:lpstr>PowerPoint Presentation</vt:lpstr>
      <vt:lpstr>11th Grade Year</vt:lpstr>
      <vt:lpstr>How to stay  in the know with the Counseling Department! </vt:lpstr>
      <vt:lpstr>Athletics and Sportsmanship</vt:lpstr>
      <vt:lpstr>Athletics and Extracurricular Information </vt:lpstr>
      <vt:lpstr>Have a great school year!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Brown</dc:creator>
  <cp:lastModifiedBy>Betsy Alpert</cp:lastModifiedBy>
  <cp:revision>2</cp:revision>
  <dcterms:created xsi:type="dcterms:W3CDTF">2023-08-02T14:03:32Z</dcterms:created>
  <dcterms:modified xsi:type="dcterms:W3CDTF">2025-08-08T13:56:02Z</dcterms:modified>
</cp:coreProperties>
</file>